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bookmarkIdSeed="2">
  <p:sldMasterIdLst>
    <p:sldMasterId id="2147483648" r:id="rId1"/>
  </p:sldMasterIdLst>
  <p:notesMasterIdLst>
    <p:notesMasterId r:id="rId15"/>
  </p:notesMasterIdLst>
  <p:sldIdLst>
    <p:sldId id="298" r:id="rId2"/>
    <p:sldId id="306" r:id="rId3"/>
    <p:sldId id="289" r:id="rId4"/>
    <p:sldId id="302" r:id="rId5"/>
    <p:sldId id="299" r:id="rId6"/>
    <p:sldId id="300" r:id="rId7"/>
    <p:sldId id="295" r:id="rId8"/>
    <p:sldId id="305" r:id="rId9"/>
    <p:sldId id="297" r:id="rId10"/>
    <p:sldId id="304" r:id="rId11"/>
    <p:sldId id="307" r:id="rId12"/>
    <p:sldId id="308" r:id="rId13"/>
    <p:sldId id="303" r:id="rId14"/>
  </p:sldIdLst>
  <p:sldSz cx="12192000" cy="6858000"/>
  <p:notesSz cx="7010400" cy="9296400"/>
  <p:embeddedFontLst>
    <p:embeddedFont>
      <p:font typeface="Calibri" panose="020F0502020204030204" pitchFamily="3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5" roundtripDataSignature="AMtx7mjft/1M6FiipfeU+lF29ZF5QQBQ4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FA7B67B-9DC4-4FD8-B6B2-23B5248A7B2B}">
  <a:tblStyle styleId="{7FA7B67B-9DC4-4FD8-B6B2-23B5248A7B2B}"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E8EE"/>
          </a:solidFill>
        </a:fill>
      </a:tcStyle>
    </a:wholeTbl>
    <a:band1H>
      <a:tcTxStyle/>
      <a:tcStyle>
        <a:tcBdr/>
        <a:fill>
          <a:solidFill>
            <a:srgbClr val="CACFDC"/>
          </a:solidFill>
        </a:fill>
      </a:tcStyle>
    </a:band1H>
    <a:band2H>
      <a:tcTxStyle/>
      <a:tcStyle>
        <a:tcBdr/>
      </a:tcStyle>
    </a:band2H>
    <a:band1V>
      <a:tcTxStyle/>
      <a:tcStyle>
        <a:tcBdr/>
        <a:fill>
          <a:solidFill>
            <a:srgbClr val="CACFDC"/>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8" autoAdjust="0"/>
    <p:restoredTop sz="89785" autoAdjust="0"/>
  </p:normalViewPr>
  <p:slideViewPr>
    <p:cSldViewPr snapToGrid="0">
      <p:cViewPr varScale="1">
        <p:scale>
          <a:sx n="67" d="100"/>
          <a:sy n="67" d="100"/>
        </p:scale>
        <p:origin x="792" y="66"/>
      </p:cViewPr>
      <p:guideLst/>
    </p:cSldViewPr>
  </p:slideViewPr>
  <p:notesTextViewPr>
    <p:cViewPr>
      <p:scale>
        <a:sx n="66" d="100"/>
        <a:sy n="66"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9"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notesMaster" Target="notesMasters/notesMaster1.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35"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2"/>
            <a:ext cx="3037840" cy="466434"/>
          </a:xfrm>
          <a:prstGeom prst="rect">
            <a:avLst/>
          </a:prstGeom>
          <a:noFill/>
          <a:ln>
            <a:noFill/>
          </a:ln>
        </p:spPr>
        <p:txBody>
          <a:bodyPr spcFirstLastPara="1" wrap="square" lIns="93175" tIns="46575" rIns="93175" bIns="4657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2"/>
            <a:ext cx="3037840" cy="466434"/>
          </a:xfrm>
          <a:prstGeom prst="rect">
            <a:avLst/>
          </a:prstGeom>
          <a:noFill/>
          <a:ln>
            <a:noFill/>
          </a:ln>
        </p:spPr>
        <p:txBody>
          <a:bodyPr spcFirstLastPara="1" wrap="square" lIns="93175" tIns="46575" rIns="93175" bIns="4657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1"/>
            <a:ext cx="5608320" cy="3660459"/>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cornyn.senate.gov/contact"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www.cruz.senate.gov/?p=form&amp;id=16"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3:notes"/>
          <p:cNvSpPr txBox="1">
            <a:spLocks noGrp="1"/>
          </p:cNvSpPr>
          <p:nvPr>
            <p:ph type="body" idx="1"/>
          </p:nvPr>
        </p:nvSpPr>
        <p:spPr>
          <a:xfrm>
            <a:off x="701040" y="4473891"/>
            <a:ext cx="5608320" cy="3660459"/>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sz="1200" dirty="0"/>
              <a:t>Examples –scary, energizing, confusing, overwhelming, engaging </a:t>
            </a:r>
            <a:r>
              <a:rPr lang="en-US" sz="1200" dirty="0" err="1"/>
              <a:t>etc</a:t>
            </a:r>
            <a:endParaRPr dirty="0"/>
          </a:p>
        </p:txBody>
      </p:sp>
      <p:sp>
        <p:nvSpPr>
          <p:cNvPr id="121" name="Google Shape;121;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5462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3:notes"/>
          <p:cNvSpPr txBox="1">
            <a:spLocks noGrp="1"/>
          </p:cNvSpPr>
          <p:nvPr>
            <p:ph type="body" idx="1"/>
          </p:nvPr>
        </p:nvSpPr>
        <p:spPr>
          <a:xfrm>
            <a:off x="701040" y="4473891"/>
            <a:ext cx="5608320" cy="3660459"/>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dirty="0"/>
              <a:t>Put in chat: </a:t>
            </a:r>
            <a:r>
              <a:rPr lang="en-US" dirty="0">
                <a:hlinkClick r:id="rId3"/>
              </a:rPr>
              <a:t>https://www.cornyn.senate.gov/contact</a:t>
            </a:r>
            <a:endParaRPr lang="en-US" dirty="0"/>
          </a:p>
          <a:p>
            <a:pPr marL="0" lvl="0" indent="0" algn="l" rtl="0">
              <a:spcBef>
                <a:spcPts val="0"/>
              </a:spcBef>
              <a:spcAft>
                <a:spcPts val="0"/>
              </a:spcAft>
              <a:buNone/>
            </a:pPr>
            <a:r>
              <a:rPr lang="en-US" dirty="0">
                <a:hlinkClick r:id="rId4"/>
              </a:rPr>
              <a:t>https://www.cruz.senate.gov/?p=form&amp;id=16</a:t>
            </a:r>
            <a:endParaRPr dirty="0"/>
          </a:p>
        </p:txBody>
      </p:sp>
      <p:sp>
        <p:nvSpPr>
          <p:cNvPr id="121" name="Google Shape;121;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375303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3:notes"/>
          <p:cNvSpPr txBox="1">
            <a:spLocks noGrp="1"/>
          </p:cNvSpPr>
          <p:nvPr>
            <p:ph type="body" idx="1"/>
          </p:nvPr>
        </p:nvSpPr>
        <p:spPr>
          <a:xfrm>
            <a:off x="701040" y="4473891"/>
            <a:ext cx="5608320" cy="3660459"/>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dirty="0"/>
              <a:t>You will have opportunity to leave a message or speak with a staff member</a:t>
            </a:r>
            <a:endParaRPr dirty="0"/>
          </a:p>
        </p:txBody>
      </p:sp>
      <p:sp>
        <p:nvSpPr>
          <p:cNvPr id="121" name="Google Shape;121;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93806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3:notes"/>
          <p:cNvSpPr txBox="1">
            <a:spLocks noGrp="1"/>
          </p:cNvSpPr>
          <p:nvPr>
            <p:ph type="body" idx="1"/>
          </p:nvPr>
        </p:nvSpPr>
        <p:spPr>
          <a:xfrm>
            <a:off x="701040" y="4473891"/>
            <a:ext cx="5608320" cy="3660459"/>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dirty="0"/>
              <a:t>You will have opportunity to leave a message or speak with a staff member</a:t>
            </a:r>
            <a:endParaRPr dirty="0"/>
          </a:p>
        </p:txBody>
      </p:sp>
      <p:sp>
        <p:nvSpPr>
          <p:cNvPr id="121" name="Google Shape;121;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10297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3:notes"/>
          <p:cNvSpPr txBox="1">
            <a:spLocks noGrp="1"/>
          </p:cNvSpPr>
          <p:nvPr>
            <p:ph type="body" idx="1"/>
          </p:nvPr>
        </p:nvSpPr>
        <p:spPr>
          <a:xfrm>
            <a:off x="701040" y="4473891"/>
            <a:ext cx="5608320" cy="3660459"/>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121" name="Google Shape;121;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05597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3:notes"/>
          <p:cNvSpPr txBox="1">
            <a:spLocks noGrp="1"/>
          </p:cNvSpPr>
          <p:nvPr>
            <p:ph type="body" idx="1"/>
          </p:nvPr>
        </p:nvSpPr>
        <p:spPr>
          <a:xfrm>
            <a:off x="701040" y="4473891"/>
            <a:ext cx="5608320" cy="3660459"/>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21" name="Google Shape;121;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03922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3:notes"/>
          <p:cNvSpPr txBox="1">
            <a:spLocks noGrp="1"/>
          </p:cNvSpPr>
          <p:nvPr>
            <p:ph type="body" idx="1"/>
          </p:nvPr>
        </p:nvSpPr>
        <p:spPr>
          <a:xfrm>
            <a:off x="701040" y="4473891"/>
            <a:ext cx="5608320" cy="3660459"/>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21" name="Google Shape;121;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23780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3:notes"/>
          <p:cNvSpPr txBox="1">
            <a:spLocks noGrp="1"/>
          </p:cNvSpPr>
          <p:nvPr>
            <p:ph type="body" idx="1"/>
          </p:nvPr>
        </p:nvSpPr>
        <p:spPr>
          <a:xfrm>
            <a:off x="701040" y="4473891"/>
            <a:ext cx="5608320" cy="3660459"/>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21" name="Google Shape;121;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0844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3:notes"/>
          <p:cNvSpPr txBox="1">
            <a:spLocks noGrp="1"/>
          </p:cNvSpPr>
          <p:nvPr>
            <p:ph type="body" idx="1"/>
          </p:nvPr>
        </p:nvSpPr>
        <p:spPr>
          <a:xfrm>
            <a:off x="701040" y="4473891"/>
            <a:ext cx="5608320" cy="3660459"/>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21" name="Google Shape;121;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62481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3:notes"/>
          <p:cNvSpPr txBox="1">
            <a:spLocks noGrp="1"/>
          </p:cNvSpPr>
          <p:nvPr>
            <p:ph type="body" idx="1"/>
          </p:nvPr>
        </p:nvSpPr>
        <p:spPr>
          <a:xfrm>
            <a:off x="701040" y="4473891"/>
            <a:ext cx="5608320" cy="3660459"/>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21" name="Google Shape;121;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16994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3:notes"/>
          <p:cNvSpPr txBox="1">
            <a:spLocks noGrp="1"/>
          </p:cNvSpPr>
          <p:nvPr>
            <p:ph type="body" idx="1"/>
          </p:nvPr>
        </p:nvSpPr>
        <p:spPr>
          <a:xfrm>
            <a:off x="701040" y="4473891"/>
            <a:ext cx="5608320" cy="3660459"/>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dirty="0"/>
              <a:t>Email/Send a letter to the commissioners</a:t>
            </a:r>
            <a:endParaRPr dirty="0"/>
          </a:p>
        </p:txBody>
      </p:sp>
      <p:sp>
        <p:nvSpPr>
          <p:cNvPr id="121" name="Google Shape;121;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33192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3:notes"/>
          <p:cNvSpPr txBox="1">
            <a:spLocks noGrp="1"/>
          </p:cNvSpPr>
          <p:nvPr>
            <p:ph type="body" idx="1"/>
          </p:nvPr>
        </p:nvSpPr>
        <p:spPr>
          <a:xfrm>
            <a:off x="701040" y="4473891"/>
            <a:ext cx="5608320" cy="3660459"/>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dirty="0"/>
              <a:t>Also use data from previous slide.</a:t>
            </a:r>
            <a:endParaRPr dirty="0"/>
          </a:p>
        </p:txBody>
      </p:sp>
      <p:sp>
        <p:nvSpPr>
          <p:cNvPr id="121" name="Google Shape;121;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19005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3:notes"/>
          <p:cNvSpPr txBox="1">
            <a:spLocks noGrp="1"/>
          </p:cNvSpPr>
          <p:nvPr>
            <p:ph type="body" idx="1"/>
          </p:nvPr>
        </p:nvSpPr>
        <p:spPr>
          <a:xfrm>
            <a:off x="701040" y="4473891"/>
            <a:ext cx="5608320" cy="3660459"/>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121" name="Google Shape;121;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33850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4"/>
        <p:cNvGrpSpPr/>
        <p:nvPr/>
      </p:nvGrpSpPr>
      <p:grpSpPr>
        <a:xfrm>
          <a:off x="0" y="0"/>
          <a:ext cx="0" cy="0"/>
          <a:chOff x="0" y="0"/>
          <a:chExt cx="0" cy="0"/>
        </a:xfrm>
      </p:grpSpPr>
      <p:sp>
        <p:nvSpPr>
          <p:cNvPr id="25" name="Google Shape;25;p26"/>
          <p:cNvSpPr txBox="1">
            <a:spLocks noGrp="1"/>
          </p:cNvSpPr>
          <p:nvPr>
            <p:ph type="body" idx="1"/>
          </p:nvPr>
        </p:nvSpPr>
        <p:spPr>
          <a:xfrm>
            <a:off x="465666" y="1989862"/>
            <a:ext cx="10888133" cy="405478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accent5"/>
              </a:buClr>
              <a:buSzPts val="1800"/>
              <a:buChar char="•"/>
              <a:defRPr/>
            </a:lvl1pPr>
            <a:lvl2pPr marL="914400" lvl="1" indent="-342900" algn="l">
              <a:lnSpc>
                <a:spcPct val="90000"/>
              </a:lnSpc>
              <a:spcBef>
                <a:spcPts val="500"/>
              </a:spcBef>
              <a:spcAft>
                <a:spcPts val="0"/>
              </a:spcAft>
              <a:buClr>
                <a:schemeClr val="accent5"/>
              </a:buClr>
              <a:buSzPts val="1800"/>
              <a:buChar char="•"/>
              <a:defRPr/>
            </a:lvl2pPr>
            <a:lvl3pPr marL="1371600" lvl="2" indent="-342900" algn="l">
              <a:lnSpc>
                <a:spcPct val="90000"/>
              </a:lnSpc>
              <a:spcBef>
                <a:spcPts val="500"/>
              </a:spcBef>
              <a:spcAft>
                <a:spcPts val="0"/>
              </a:spcAft>
              <a:buClr>
                <a:schemeClr val="accent5"/>
              </a:buClr>
              <a:buSzPts val="1800"/>
              <a:buChar char="•"/>
              <a:defRPr/>
            </a:lvl3pPr>
            <a:lvl4pPr marL="1828800" lvl="3" indent="-342900" algn="l">
              <a:lnSpc>
                <a:spcPct val="90000"/>
              </a:lnSpc>
              <a:spcBef>
                <a:spcPts val="500"/>
              </a:spcBef>
              <a:spcAft>
                <a:spcPts val="0"/>
              </a:spcAft>
              <a:buClr>
                <a:schemeClr val="accent5"/>
              </a:buClr>
              <a:buSzPts val="1800"/>
              <a:buChar char="•"/>
              <a:defRPr/>
            </a:lvl4pPr>
            <a:lvl5pPr marL="2286000" lvl="4" indent="-342900" algn="l">
              <a:lnSpc>
                <a:spcPct val="90000"/>
              </a:lnSpc>
              <a:spcBef>
                <a:spcPts val="500"/>
              </a:spcBef>
              <a:spcAft>
                <a:spcPts val="0"/>
              </a:spcAft>
              <a:buClr>
                <a:schemeClr val="accent5"/>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26"/>
          <p:cNvSpPr txBox="1">
            <a:spLocks noGrp="1"/>
          </p:cNvSpPr>
          <p:nvPr>
            <p:ph type="sldNum" idx="12"/>
          </p:nvPr>
        </p:nvSpPr>
        <p:spPr>
          <a:xfrm>
            <a:off x="465666" y="6356350"/>
            <a:ext cx="2743200"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sz="1200" b="0" i="0" u="none" strike="noStrike" cap="none">
                <a:solidFill>
                  <a:srgbClr val="888888"/>
                </a:solidFill>
                <a:latin typeface="Calibri"/>
                <a:ea typeface="Calibri"/>
                <a:cs typeface="Calibri"/>
                <a:sym typeface="Calibri"/>
              </a:defRPr>
            </a:lvl1pPr>
            <a:lvl2pPr marL="0" lvl="1" indent="0" algn="l">
              <a:spcBef>
                <a:spcPts val="0"/>
              </a:spcBef>
              <a:buNone/>
              <a:defRPr sz="1200" b="0" i="0" u="none" strike="noStrike" cap="none">
                <a:solidFill>
                  <a:srgbClr val="888888"/>
                </a:solidFill>
                <a:latin typeface="Calibri"/>
                <a:ea typeface="Calibri"/>
                <a:cs typeface="Calibri"/>
                <a:sym typeface="Calibri"/>
              </a:defRPr>
            </a:lvl2pPr>
            <a:lvl3pPr marL="0" lvl="2" indent="0" algn="l">
              <a:spcBef>
                <a:spcPts val="0"/>
              </a:spcBef>
              <a:buNone/>
              <a:defRPr sz="1200" b="0" i="0" u="none" strike="noStrike" cap="none">
                <a:solidFill>
                  <a:srgbClr val="888888"/>
                </a:solidFill>
                <a:latin typeface="Calibri"/>
                <a:ea typeface="Calibri"/>
                <a:cs typeface="Calibri"/>
                <a:sym typeface="Calibri"/>
              </a:defRPr>
            </a:lvl3pPr>
            <a:lvl4pPr marL="0" lvl="3" indent="0" algn="l">
              <a:spcBef>
                <a:spcPts val="0"/>
              </a:spcBef>
              <a:buNone/>
              <a:defRPr sz="1200" b="0" i="0" u="none" strike="noStrike" cap="none">
                <a:solidFill>
                  <a:srgbClr val="888888"/>
                </a:solidFill>
                <a:latin typeface="Calibri"/>
                <a:ea typeface="Calibri"/>
                <a:cs typeface="Calibri"/>
                <a:sym typeface="Calibri"/>
              </a:defRPr>
            </a:lvl4pPr>
            <a:lvl5pPr marL="0" lvl="4" indent="0" algn="l">
              <a:spcBef>
                <a:spcPts val="0"/>
              </a:spcBef>
              <a:buNone/>
              <a:defRPr sz="1200" b="0" i="0" u="none" strike="noStrike" cap="none">
                <a:solidFill>
                  <a:srgbClr val="888888"/>
                </a:solidFill>
                <a:latin typeface="Calibri"/>
                <a:ea typeface="Calibri"/>
                <a:cs typeface="Calibri"/>
                <a:sym typeface="Calibri"/>
              </a:defRPr>
            </a:lvl5pPr>
            <a:lvl6pPr marL="0" lvl="5" indent="0" algn="l">
              <a:spcBef>
                <a:spcPts val="0"/>
              </a:spcBef>
              <a:buNone/>
              <a:defRPr sz="1200" b="0" i="0" u="none" strike="noStrike" cap="none">
                <a:solidFill>
                  <a:srgbClr val="888888"/>
                </a:solidFill>
                <a:latin typeface="Calibri"/>
                <a:ea typeface="Calibri"/>
                <a:cs typeface="Calibri"/>
                <a:sym typeface="Calibri"/>
              </a:defRPr>
            </a:lvl6pPr>
            <a:lvl7pPr marL="0" lvl="6" indent="0" algn="l">
              <a:spcBef>
                <a:spcPts val="0"/>
              </a:spcBef>
              <a:buNone/>
              <a:defRPr sz="1200" b="0" i="0" u="none" strike="noStrike" cap="none">
                <a:solidFill>
                  <a:srgbClr val="888888"/>
                </a:solidFill>
                <a:latin typeface="Calibri"/>
                <a:ea typeface="Calibri"/>
                <a:cs typeface="Calibri"/>
                <a:sym typeface="Calibri"/>
              </a:defRPr>
            </a:lvl7pPr>
            <a:lvl8pPr marL="0" lvl="7" indent="0" algn="l">
              <a:spcBef>
                <a:spcPts val="0"/>
              </a:spcBef>
              <a:buNone/>
              <a:defRPr sz="1200" b="0" i="0" u="none" strike="noStrike" cap="none">
                <a:solidFill>
                  <a:srgbClr val="888888"/>
                </a:solidFill>
                <a:latin typeface="Calibri"/>
                <a:ea typeface="Calibri"/>
                <a:cs typeface="Calibri"/>
                <a:sym typeface="Calibri"/>
              </a:defRPr>
            </a:lvl8pPr>
            <a:lvl9pPr marL="0" lvl="8" indent="0" algn="l">
              <a:spcBef>
                <a:spcPts val="0"/>
              </a:spcBef>
              <a:buNone/>
              <a:defRPr sz="12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27" name="Google Shape;27;p26"/>
          <p:cNvSpPr txBox="1">
            <a:spLocks noGrp="1"/>
          </p:cNvSpPr>
          <p:nvPr>
            <p:ph type="title"/>
          </p:nvPr>
        </p:nvSpPr>
        <p:spPr>
          <a:xfrm>
            <a:off x="2755900" y="493135"/>
            <a:ext cx="8915400" cy="115107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5"/>
              </a:buClr>
              <a:buSzPts val="4400"/>
              <a:buFont typeface="Arial"/>
              <a:buNone/>
              <a:defRPr>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28" name="Google Shape;28;p26"/>
          <p:cNvCxnSpPr/>
          <p:nvPr/>
        </p:nvCxnSpPr>
        <p:spPr>
          <a:xfrm rot="10800000" flipH="1">
            <a:off x="2882900" y="1580711"/>
            <a:ext cx="8890000" cy="30820"/>
          </a:xfrm>
          <a:prstGeom prst="straightConnector1">
            <a:avLst/>
          </a:prstGeom>
          <a:noFill/>
          <a:ln w="9525" cap="flat" cmpd="sng">
            <a:solidFill>
              <a:schemeClr val="accent5"/>
            </a:solidFill>
            <a:prstDash val="solid"/>
            <a:miter lim="800000"/>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90"/>
        <p:cNvGrpSpPr/>
        <p:nvPr/>
      </p:nvGrpSpPr>
      <p:grpSpPr>
        <a:xfrm>
          <a:off x="0" y="0"/>
          <a:ext cx="0" cy="0"/>
          <a:chOff x="0" y="0"/>
          <a:chExt cx="0" cy="0"/>
        </a:xfrm>
      </p:grpSpPr>
      <p:sp>
        <p:nvSpPr>
          <p:cNvPr id="91" name="Google Shape;91;p39"/>
          <p:cNvSpPr>
            <a:spLocks noGrp="1"/>
          </p:cNvSpPr>
          <p:nvPr>
            <p:ph type="pic" idx="2"/>
          </p:nvPr>
        </p:nvSpPr>
        <p:spPr>
          <a:xfrm>
            <a:off x="0" y="0"/>
            <a:ext cx="12192000" cy="2788375"/>
          </a:xfrm>
          <a:prstGeom prst="rect">
            <a:avLst/>
          </a:prstGeom>
          <a:solidFill>
            <a:srgbClr val="E8E9E9"/>
          </a:solidFill>
          <a:ln>
            <a:noFill/>
          </a:ln>
        </p:spPr>
        <p:txBody>
          <a:bodyPr spcFirstLastPara="1" wrap="square" lIns="91425" tIns="45700" rIns="91425" bIns="45700" anchor="ctr" anchorCtr="0">
            <a:normAutofit/>
          </a:bodyPr>
          <a:lstStyle>
            <a:lvl1pPr marR="0" lvl="0" algn="ctr" rtl="0">
              <a:lnSpc>
                <a:spcPct val="90000"/>
              </a:lnSpc>
              <a:spcBef>
                <a:spcPts val="1000"/>
              </a:spcBef>
              <a:spcAft>
                <a:spcPts val="0"/>
              </a:spcAft>
              <a:buClr>
                <a:schemeClr val="accent5"/>
              </a:buClr>
              <a:buSzPts val="2800"/>
              <a:buFont typeface="Arial"/>
              <a:buChar char="•"/>
              <a:defRPr sz="2800" b="0" i="0" u="none" strike="noStrike" cap="none">
                <a:solidFill>
                  <a:schemeClr val="accent5"/>
                </a:solidFill>
                <a:latin typeface="Arial"/>
                <a:ea typeface="Arial"/>
                <a:cs typeface="Arial"/>
                <a:sym typeface="Arial"/>
              </a:defRPr>
            </a:lvl1pPr>
            <a:lvl2pPr marR="0" lvl="1" algn="l" rtl="0">
              <a:lnSpc>
                <a:spcPct val="90000"/>
              </a:lnSpc>
              <a:spcBef>
                <a:spcPts val="500"/>
              </a:spcBef>
              <a:spcAft>
                <a:spcPts val="0"/>
              </a:spcAft>
              <a:buClr>
                <a:schemeClr val="accent5"/>
              </a:buClr>
              <a:buSzPts val="2400"/>
              <a:buFont typeface="Arial"/>
              <a:buChar char="•"/>
              <a:defRPr sz="2400" b="0" i="0" u="none" strike="noStrike" cap="none">
                <a:solidFill>
                  <a:schemeClr val="accent5"/>
                </a:solidFill>
                <a:latin typeface="Arial"/>
                <a:ea typeface="Arial"/>
                <a:cs typeface="Arial"/>
                <a:sym typeface="Arial"/>
              </a:defRPr>
            </a:lvl2pPr>
            <a:lvl3pPr marR="0" lvl="2" algn="l" rtl="0">
              <a:lnSpc>
                <a:spcPct val="90000"/>
              </a:lnSpc>
              <a:spcBef>
                <a:spcPts val="500"/>
              </a:spcBef>
              <a:spcAft>
                <a:spcPts val="0"/>
              </a:spcAft>
              <a:buClr>
                <a:schemeClr val="accent5"/>
              </a:buClr>
              <a:buSzPts val="2000"/>
              <a:buFont typeface="Arial"/>
              <a:buChar char="•"/>
              <a:defRPr sz="2000" b="0" i="0" u="none" strike="noStrike" cap="none">
                <a:solidFill>
                  <a:schemeClr val="accent5"/>
                </a:solidFill>
                <a:latin typeface="Arial"/>
                <a:ea typeface="Arial"/>
                <a:cs typeface="Arial"/>
                <a:sym typeface="Arial"/>
              </a:defRPr>
            </a:lvl3pPr>
            <a:lvl4pPr marR="0" lvl="3" algn="l" rtl="0">
              <a:lnSpc>
                <a:spcPct val="90000"/>
              </a:lnSpc>
              <a:spcBef>
                <a:spcPts val="500"/>
              </a:spcBef>
              <a:spcAft>
                <a:spcPts val="0"/>
              </a:spcAft>
              <a:buClr>
                <a:schemeClr val="accent5"/>
              </a:buClr>
              <a:buSzPts val="1800"/>
              <a:buFont typeface="Arial"/>
              <a:buChar char="•"/>
              <a:defRPr sz="1800" b="0" i="0" u="none" strike="noStrike" cap="none">
                <a:solidFill>
                  <a:schemeClr val="accent5"/>
                </a:solidFill>
                <a:latin typeface="Arial"/>
                <a:ea typeface="Arial"/>
                <a:cs typeface="Arial"/>
                <a:sym typeface="Arial"/>
              </a:defRPr>
            </a:lvl4pPr>
            <a:lvl5pPr marR="0" lvl="4" algn="l" rtl="0">
              <a:lnSpc>
                <a:spcPct val="90000"/>
              </a:lnSpc>
              <a:spcBef>
                <a:spcPts val="500"/>
              </a:spcBef>
              <a:spcAft>
                <a:spcPts val="0"/>
              </a:spcAft>
              <a:buClr>
                <a:schemeClr val="accent5"/>
              </a:buClr>
              <a:buSzPts val="1800"/>
              <a:buFont typeface="Arial"/>
              <a:buChar char="•"/>
              <a:defRPr sz="1800" b="0" i="0" u="none" strike="noStrike" cap="none">
                <a:solidFill>
                  <a:schemeClr val="accent5"/>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92" name="Google Shape;92;p39"/>
          <p:cNvSpPr txBox="1">
            <a:spLocks noGrp="1"/>
          </p:cNvSpPr>
          <p:nvPr>
            <p:ph type="body" idx="1"/>
          </p:nvPr>
        </p:nvSpPr>
        <p:spPr>
          <a:xfrm>
            <a:off x="465666" y="3340100"/>
            <a:ext cx="10888133" cy="2571025"/>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1000"/>
              </a:spcBef>
              <a:spcAft>
                <a:spcPts val="0"/>
              </a:spcAft>
              <a:buClr>
                <a:schemeClr val="accent1"/>
              </a:buClr>
              <a:buSzPts val="3600"/>
              <a:buNone/>
              <a:defRPr sz="3600" b="1" i="1">
                <a:solidFill>
                  <a:schemeClr val="accent1"/>
                </a:solidFill>
              </a:defRPr>
            </a:lvl1pPr>
            <a:lvl2pPr marL="914400" lvl="1" indent="-381000" algn="ctr">
              <a:lnSpc>
                <a:spcPct val="90000"/>
              </a:lnSpc>
              <a:spcBef>
                <a:spcPts val="500"/>
              </a:spcBef>
              <a:spcAft>
                <a:spcPts val="0"/>
              </a:spcAft>
              <a:buClr>
                <a:schemeClr val="accent1"/>
              </a:buClr>
              <a:buSzPts val="2400"/>
              <a:buChar char="•"/>
              <a:defRPr i="1">
                <a:solidFill>
                  <a:schemeClr val="accent1"/>
                </a:solidFill>
              </a:defRPr>
            </a:lvl2pPr>
            <a:lvl3pPr marL="1371600" lvl="2" indent="-355600" algn="ctr">
              <a:lnSpc>
                <a:spcPct val="90000"/>
              </a:lnSpc>
              <a:spcBef>
                <a:spcPts val="500"/>
              </a:spcBef>
              <a:spcAft>
                <a:spcPts val="0"/>
              </a:spcAft>
              <a:buClr>
                <a:schemeClr val="accent1"/>
              </a:buClr>
              <a:buSzPts val="2000"/>
              <a:buChar char="•"/>
              <a:defRPr i="1">
                <a:solidFill>
                  <a:schemeClr val="accent1"/>
                </a:solidFill>
              </a:defRPr>
            </a:lvl3pPr>
            <a:lvl4pPr marL="1828800" lvl="3" indent="-342900" algn="ctr">
              <a:lnSpc>
                <a:spcPct val="90000"/>
              </a:lnSpc>
              <a:spcBef>
                <a:spcPts val="500"/>
              </a:spcBef>
              <a:spcAft>
                <a:spcPts val="0"/>
              </a:spcAft>
              <a:buClr>
                <a:schemeClr val="accent1"/>
              </a:buClr>
              <a:buSzPts val="1800"/>
              <a:buChar char="•"/>
              <a:defRPr i="1">
                <a:solidFill>
                  <a:schemeClr val="accent1"/>
                </a:solidFill>
              </a:defRPr>
            </a:lvl4pPr>
            <a:lvl5pPr marL="2286000" lvl="4" indent="-342900" algn="ctr">
              <a:lnSpc>
                <a:spcPct val="90000"/>
              </a:lnSpc>
              <a:spcBef>
                <a:spcPts val="500"/>
              </a:spcBef>
              <a:spcAft>
                <a:spcPts val="0"/>
              </a:spcAft>
              <a:buClr>
                <a:schemeClr val="accent1"/>
              </a:buClr>
              <a:buSzPts val="1800"/>
              <a:buChar char="•"/>
              <a:defRPr i="1">
                <a:solidFill>
                  <a:schemeClr val="accen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3" name="Google Shape;93;p39"/>
          <p:cNvSpPr txBox="1">
            <a:spLocks noGrp="1"/>
          </p:cNvSpPr>
          <p:nvPr>
            <p:ph type="sldNum" idx="12"/>
          </p:nvPr>
        </p:nvSpPr>
        <p:spPr>
          <a:xfrm>
            <a:off x="465666" y="6356350"/>
            <a:ext cx="2743200"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sz="1200">
                <a:solidFill>
                  <a:srgbClr val="888888"/>
                </a:solidFill>
                <a:latin typeface="Calibri"/>
                <a:ea typeface="Calibri"/>
                <a:cs typeface="Calibri"/>
                <a:sym typeface="Calibri"/>
              </a:defRPr>
            </a:lvl1pPr>
            <a:lvl2pPr marL="0" lvl="1" indent="0" algn="l">
              <a:spcBef>
                <a:spcPts val="0"/>
              </a:spcBef>
              <a:buNone/>
              <a:defRPr sz="1200">
                <a:solidFill>
                  <a:srgbClr val="888888"/>
                </a:solidFill>
                <a:latin typeface="Calibri"/>
                <a:ea typeface="Calibri"/>
                <a:cs typeface="Calibri"/>
                <a:sym typeface="Calibri"/>
              </a:defRPr>
            </a:lvl2pPr>
            <a:lvl3pPr marL="0" lvl="2" indent="0" algn="l">
              <a:spcBef>
                <a:spcPts val="0"/>
              </a:spcBef>
              <a:buNone/>
              <a:defRPr sz="1200">
                <a:solidFill>
                  <a:srgbClr val="888888"/>
                </a:solidFill>
                <a:latin typeface="Calibri"/>
                <a:ea typeface="Calibri"/>
                <a:cs typeface="Calibri"/>
                <a:sym typeface="Calibri"/>
              </a:defRPr>
            </a:lvl3pPr>
            <a:lvl4pPr marL="0" lvl="3" indent="0" algn="l">
              <a:spcBef>
                <a:spcPts val="0"/>
              </a:spcBef>
              <a:buNone/>
              <a:defRPr sz="1200">
                <a:solidFill>
                  <a:srgbClr val="888888"/>
                </a:solidFill>
                <a:latin typeface="Calibri"/>
                <a:ea typeface="Calibri"/>
                <a:cs typeface="Calibri"/>
                <a:sym typeface="Calibri"/>
              </a:defRPr>
            </a:lvl4pPr>
            <a:lvl5pPr marL="0" lvl="4" indent="0" algn="l">
              <a:spcBef>
                <a:spcPts val="0"/>
              </a:spcBef>
              <a:buNone/>
              <a:defRPr sz="1200">
                <a:solidFill>
                  <a:srgbClr val="888888"/>
                </a:solidFill>
                <a:latin typeface="Calibri"/>
                <a:ea typeface="Calibri"/>
                <a:cs typeface="Calibri"/>
                <a:sym typeface="Calibri"/>
              </a:defRPr>
            </a:lvl5pPr>
            <a:lvl6pPr marL="0" lvl="5" indent="0" algn="l">
              <a:spcBef>
                <a:spcPts val="0"/>
              </a:spcBef>
              <a:buNone/>
              <a:defRPr sz="1200">
                <a:solidFill>
                  <a:srgbClr val="888888"/>
                </a:solidFill>
                <a:latin typeface="Calibri"/>
                <a:ea typeface="Calibri"/>
                <a:cs typeface="Calibri"/>
                <a:sym typeface="Calibri"/>
              </a:defRPr>
            </a:lvl6pPr>
            <a:lvl7pPr marL="0" lvl="6" indent="0" algn="l">
              <a:spcBef>
                <a:spcPts val="0"/>
              </a:spcBef>
              <a:buNone/>
              <a:defRPr sz="1200">
                <a:solidFill>
                  <a:srgbClr val="888888"/>
                </a:solidFill>
                <a:latin typeface="Calibri"/>
                <a:ea typeface="Calibri"/>
                <a:cs typeface="Calibri"/>
                <a:sym typeface="Calibri"/>
              </a:defRPr>
            </a:lvl7pPr>
            <a:lvl8pPr marL="0" lvl="7" indent="0" algn="l">
              <a:spcBef>
                <a:spcPts val="0"/>
              </a:spcBef>
              <a:buNone/>
              <a:defRPr sz="1200">
                <a:solidFill>
                  <a:srgbClr val="888888"/>
                </a:solidFill>
                <a:latin typeface="Calibri"/>
                <a:ea typeface="Calibri"/>
                <a:cs typeface="Calibri"/>
                <a:sym typeface="Calibri"/>
              </a:defRPr>
            </a:lvl8pPr>
            <a:lvl9pPr marL="0" lvl="8" indent="0" algn="l">
              <a:spcBef>
                <a:spcPts val="0"/>
              </a:spcBef>
              <a:buNone/>
              <a:defRPr sz="1200">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0_Title and Content">
  <p:cSld name="10_Title and Content">
    <p:spTree>
      <p:nvGrpSpPr>
        <p:cNvPr id="1" name="Shape 94"/>
        <p:cNvGrpSpPr/>
        <p:nvPr/>
      </p:nvGrpSpPr>
      <p:grpSpPr>
        <a:xfrm>
          <a:off x="0" y="0"/>
          <a:ext cx="0" cy="0"/>
          <a:chOff x="0" y="0"/>
          <a:chExt cx="0" cy="0"/>
        </a:xfrm>
      </p:grpSpPr>
      <p:sp>
        <p:nvSpPr>
          <p:cNvPr id="95" name="Google Shape;95;p40"/>
          <p:cNvSpPr txBox="1">
            <a:spLocks noGrp="1"/>
          </p:cNvSpPr>
          <p:nvPr>
            <p:ph type="body" idx="1"/>
          </p:nvPr>
        </p:nvSpPr>
        <p:spPr>
          <a:xfrm>
            <a:off x="465666" y="1989862"/>
            <a:ext cx="11307234" cy="405478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accent5"/>
              </a:buClr>
              <a:buSzPts val="1800"/>
              <a:buChar char="•"/>
              <a:defRPr/>
            </a:lvl1pPr>
            <a:lvl2pPr marL="914400" lvl="1" indent="-342900" algn="l">
              <a:lnSpc>
                <a:spcPct val="90000"/>
              </a:lnSpc>
              <a:spcBef>
                <a:spcPts val="500"/>
              </a:spcBef>
              <a:spcAft>
                <a:spcPts val="0"/>
              </a:spcAft>
              <a:buClr>
                <a:schemeClr val="accent5"/>
              </a:buClr>
              <a:buSzPts val="1800"/>
              <a:buChar char="•"/>
              <a:defRPr/>
            </a:lvl2pPr>
            <a:lvl3pPr marL="1371600" lvl="2" indent="-342900" algn="l">
              <a:lnSpc>
                <a:spcPct val="90000"/>
              </a:lnSpc>
              <a:spcBef>
                <a:spcPts val="500"/>
              </a:spcBef>
              <a:spcAft>
                <a:spcPts val="0"/>
              </a:spcAft>
              <a:buClr>
                <a:schemeClr val="accent5"/>
              </a:buClr>
              <a:buSzPts val="1800"/>
              <a:buChar char="•"/>
              <a:defRPr/>
            </a:lvl3pPr>
            <a:lvl4pPr marL="1828800" lvl="3" indent="-342900" algn="l">
              <a:lnSpc>
                <a:spcPct val="90000"/>
              </a:lnSpc>
              <a:spcBef>
                <a:spcPts val="500"/>
              </a:spcBef>
              <a:spcAft>
                <a:spcPts val="0"/>
              </a:spcAft>
              <a:buClr>
                <a:schemeClr val="accent5"/>
              </a:buClr>
              <a:buSzPts val="1800"/>
              <a:buChar char="•"/>
              <a:defRPr/>
            </a:lvl4pPr>
            <a:lvl5pPr marL="2286000" lvl="4" indent="-342900" algn="l">
              <a:lnSpc>
                <a:spcPct val="90000"/>
              </a:lnSpc>
              <a:spcBef>
                <a:spcPts val="500"/>
              </a:spcBef>
              <a:spcAft>
                <a:spcPts val="0"/>
              </a:spcAft>
              <a:buClr>
                <a:schemeClr val="accent5"/>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6" name="Google Shape;96;p40"/>
          <p:cNvSpPr txBox="1">
            <a:spLocks noGrp="1"/>
          </p:cNvSpPr>
          <p:nvPr>
            <p:ph type="title"/>
          </p:nvPr>
        </p:nvSpPr>
        <p:spPr>
          <a:xfrm>
            <a:off x="368300" y="493135"/>
            <a:ext cx="11404600" cy="115107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5"/>
              </a:buClr>
              <a:buSzPts val="4400"/>
              <a:buFont typeface="Arial"/>
              <a:buNone/>
              <a:defRPr>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7" name="Google Shape;97;p40"/>
          <p:cNvSpPr txBox="1">
            <a:spLocks noGrp="1"/>
          </p:cNvSpPr>
          <p:nvPr>
            <p:ph type="sldNum" idx="12"/>
          </p:nvPr>
        </p:nvSpPr>
        <p:spPr>
          <a:xfrm>
            <a:off x="465666" y="6356350"/>
            <a:ext cx="2743200"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sz="1200">
                <a:solidFill>
                  <a:srgbClr val="888888"/>
                </a:solidFill>
                <a:latin typeface="Calibri"/>
                <a:ea typeface="Calibri"/>
                <a:cs typeface="Calibri"/>
                <a:sym typeface="Calibri"/>
              </a:defRPr>
            </a:lvl1pPr>
            <a:lvl2pPr marL="0" lvl="1" indent="0" algn="l">
              <a:spcBef>
                <a:spcPts val="0"/>
              </a:spcBef>
              <a:buNone/>
              <a:defRPr sz="1200">
                <a:solidFill>
                  <a:srgbClr val="888888"/>
                </a:solidFill>
                <a:latin typeface="Calibri"/>
                <a:ea typeface="Calibri"/>
                <a:cs typeface="Calibri"/>
                <a:sym typeface="Calibri"/>
              </a:defRPr>
            </a:lvl2pPr>
            <a:lvl3pPr marL="0" lvl="2" indent="0" algn="l">
              <a:spcBef>
                <a:spcPts val="0"/>
              </a:spcBef>
              <a:buNone/>
              <a:defRPr sz="1200">
                <a:solidFill>
                  <a:srgbClr val="888888"/>
                </a:solidFill>
                <a:latin typeface="Calibri"/>
                <a:ea typeface="Calibri"/>
                <a:cs typeface="Calibri"/>
                <a:sym typeface="Calibri"/>
              </a:defRPr>
            </a:lvl3pPr>
            <a:lvl4pPr marL="0" lvl="3" indent="0" algn="l">
              <a:spcBef>
                <a:spcPts val="0"/>
              </a:spcBef>
              <a:buNone/>
              <a:defRPr sz="1200">
                <a:solidFill>
                  <a:srgbClr val="888888"/>
                </a:solidFill>
                <a:latin typeface="Calibri"/>
                <a:ea typeface="Calibri"/>
                <a:cs typeface="Calibri"/>
                <a:sym typeface="Calibri"/>
              </a:defRPr>
            </a:lvl4pPr>
            <a:lvl5pPr marL="0" lvl="4" indent="0" algn="l">
              <a:spcBef>
                <a:spcPts val="0"/>
              </a:spcBef>
              <a:buNone/>
              <a:defRPr sz="1200">
                <a:solidFill>
                  <a:srgbClr val="888888"/>
                </a:solidFill>
                <a:latin typeface="Calibri"/>
                <a:ea typeface="Calibri"/>
                <a:cs typeface="Calibri"/>
                <a:sym typeface="Calibri"/>
              </a:defRPr>
            </a:lvl5pPr>
            <a:lvl6pPr marL="0" lvl="5" indent="0" algn="l">
              <a:spcBef>
                <a:spcPts val="0"/>
              </a:spcBef>
              <a:buNone/>
              <a:defRPr sz="1200">
                <a:solidFill>
                  <a:srgbClr val="888888"/>
                </a:solidFill>
                <a:latin typeface="Calibri"/>
                <a:ea typeface="Calibri"/>
                <a:cs typeface="Calibri"/>
                <a:sym typeface="Calibri"/>
              </a:defRPr>
            </a:lvl6pPr>
            <a:lvl7pPr marL="0" lvl="6" indent="0" algn="l">
              <a:spcBef>
                <a:spcPts val="0"/>
              </a:spcBef>
              <a:buNone/>
              <a:defRPr sz="1200">
                <a:solidFill>
                  <a:srgbClr val="888888"/>
                </a:solidFill>
                <a:latin typeface="Calibri"/>
                <a:ea typeface="Calibri"/>
                <a:cs typeface="Calibri"/>
                <a:sym typeface="Calibri"/>
              </a:defRPr>
            </a:lvl7pPr>
            <a:lvl8pPr marL="0" lvl="7" indent="0" algn="l">
              <a:spcBef>
                <a:spcPts val="0"/>
              </a:spcBef>
              <a:buNone/>
              <a:defRPr sz="1200">
                <a:solidFill>
                  <a:srgbClr val="888888"/>
                </a:solidFill>
                <a:latin typeface="Calibri"/>
                <a:ea typeface="Calibri"/>
                <a:cs typeface="Calibri"/>
                <a:sym typeface="Calibri"/>
              </a:defRPr>
            </a:lvl8pPr>
            <a:lvl9pPr marL="0" lvl="8" indent="0" algn="l">
              <a:spcBef>
                <a:spcPts val="0"/>
              </a:spcBef>
              <a:buNone/>
              <a:defRPr sz="1200">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cxnSp>
        <p:nvCxnSpPr>
          <p:cNvPr id="98" name="Google Shape;98;p40"/>
          <p:cNvCxnSpPr/>
          <p:nvPr/>
        </p:nvCxnSpPr>
        <p:spPr>
          <a:xfrm rot="10800000" flipH="1">
            <a:off x="495300" y="1572434"/>
            <a:ext cx="11277600" cy="39097"/>
          </a:xfrm>
          <a:prstGeom prst="straightConnector1">
            <a:avLst/>
          </a:prstGeom>
          <a:noFill/>
          <a:ln w="9525" cap="flat" cmpd="sng">
            <a:solidFill>
              <a:schemeClr val="accent5"/>
            </a:solidFill>
            <a:prstDash val="solid"/>
            <a:miter lim="800000"/>
            <a:headEnd type="none" w="sm" len="sm"/>
            <a:tailEnd type="none" w="sm" len="sm"/>
          </a:ln>
        </p:spPr>
      </p:cxnSp>
      <p:sp>
        <p:nvSpPr>
          <p:cNvPr id="99" name="Google Shape;99;p40"/>
          <p:cNvSpPr txBox="1"/>
          <p:nvPr/>
        </p:nvSpPr>
        <p:spPr>
          <a:xfrm>
            <a:off x="8826597" y="6511560"/>
            <a:ext cx="1872332" cy="24166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accent5"/>
              </a:buClr>
              <a:buSzPts val="850"/>
              <a:buFont typeface="Arial"/>
              <a:buNone/>
            </a:pPr>
            <a:endParaRPr sz="850" b="0" i="0">
              <a:solidFill>
                <a:schemeClr val="accent1"/>
              </a:solidFill>
              <a:latin typeface="Arial"/>
              <a:ea typeface="Arial"/>
              <a:cs typeface="Arial"/>
              <a:sym typeface="Arial"/>
            </a:endParaRPr>
          </a:p>
        </p:txBody>
      </p:sp>
      <p:pic>
        <p:nvPicPr>
          <p:cNvPr id="100" name="Google Shape;100;p40"/>
          <p:cNvPicPr preferRelativeResize="0"/>
          <p:nvPr/>
        </p:nvPicPr>
        <p:blipFill rotWithShape="1">
          <a:blip r:embed="rId2">
            <a:alphaModFix/>
          </a:blip>
          <a:srcRect/>
          <a:stretch/>
        </p:blipFill>
        <p:spPr>
          <a:xfrm>
            <a:off x="9465743" y="6170057"/>
            <a:ext cx="2307157" cy="48604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Section Header">
  <p:cSld name="1_Section Header">
    <p:bg>
      <p:bgPr>
        <a:solidFill>
          <a:schemeClr val="lt1"/>
        </a:solidFill>
        <a:effectLst/>
      </p:bgPr>
    </p:bg>
    <p:spTree>
      <p:nvGrpSpPr>
        <p:cNvPr id="1" name="Shape 50"/>
        <p:cNvGrpSpPr/>
        <p:nvPr/>
      </p:nvGrpSpPr>
      <p:grpSpPr>
        <a:xfrm>
          <a:off x="0" y="0"/>
          <a:ext cx="0" cy="0"/>
          <a:chOff x="0" y="0"/>
          <a:chExt cx="0" cy="0"/>
        </a:xfrm>
      </p:grpSpPr>
      <p:sp>
        <p:nvSpPr>
          <p:cNvPr id="51" name="Google Shape;51;p31"/>
          <p:cNvSpPr/>
          <p:nvPr/>
        </p:nvSpPr>
        <p:spPr>
          <a:xfrm>
            <a:off x="-25400" y="-139700"/>
            <a:ext cx="12217401" cy="6121400"/>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52" name="Google Shape;52;p31"/>
          <p:cNvPicPr preferRelativeResize="0"/>
          <p:nvPr/>
        </p:nvPicPr>
        <p:blipFill rotWithShape="1">
          <a:blip r:embed="rId2">
            <a:alphaModFix amt="12000"/>
          </a:blip>
          <a:srcRect r="-1221"/>
          <a:stretch/>
        </p:blipFill>
        <p:spPr>
          <a:xfrm>
            <a:off x="-139700" y="509089"/>
            <a:ext cx="12915899" cy="3901148"/>
          </a:xfrm>
          <a:prstGeom prst="rect">
            <a:avLst/>
          </a:prstGeom>
          <a:noFill/>
          <a:ln>
            <a:noFill/>
          </a:ln>
        </p:spPr>
      </p:pic>
      <p:sp>
        <p:nvSpPr>
          <p:cNvPr id="53" name="Google Shape;53;p31"/>
          <p:cNvSpPr txBox="1">
            <a:spLocks noGrp="1"/>
          </p:cNvSpPr>
          <p:nvPr>
            <p:ph type="title"/>
          </p:nvPr>
        </p:nvSpPr>
        <p:spPr>
          <a:xfrm>
            <a:off x="701221" y="2157549"/>
            <a:ext cx="11147879" cy="233743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4800"/>
              <a:buFont typeface="Arial"/>
              <a:buNone/>
              <a:defRPr sz="48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31"/>
          <p:cNvSpPr txBox="1">
            <a:spLocks noGrp="1"/>
          </p:cNvSpPr>
          <p:nvPr>
            <p:ph type="body" idx="1"/>
          </p:nvPr>
        </p:nvSpPr>
        <p:spPr>
          <a:xfrm>
            <a:off x="701221" y="4494983"/>
            <a:ext cx="11147879"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2400"/>
              <a:buNone/>
              <a:defRPr sz="2400">
                <a:solidFill>
                  <a:schemeClr val="lt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_Section Header">
  <p:cSld name="2_Section Header">
    <p:bg>
      <p:bgPr>
        <a:solidFill>
          <a:schemeClr val="lt1"/>
        </a:solidFill>
        <a:effectLst/>
      </p:bgPr>
    </p:bg>
    <p:spTree>
      <p:nvGrpSpPr>
        <p:cNvPr id="1" name="Shape 55"/>
        <p:cNvGrpSpPr/>
        <p:nvPr/>
      </p:nvGrpSpPr>
      <p:grpSpPr>
        <a:xfrm>
          <a:off x="0" y="0"/>
          <a:ext cx="0" cy="0"/>
          <a:chOff x="0" y="0"/>
          <a:chExt cx="0" cy="0"/>
        </a:xfrm>
      </p:grpSpPr>
      <p:sp>
        <p:nvSpPr>
          <p:cNvPr id="56" name="Google Shape;56;p32"/>
          <p:cNvSpPr/>
          <p:nvPr/>
        </p:nvSpPr>
        <p:spPr>
          <a:xfrm>
            <a:off x="-25400" y="-139700"/>
            <a:ext cx="12217401" cy="61214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57" name="Google Shape;57;p32"/>
          <p:cNvPicPr preferRelativeResize="0"/>
          <p:nvPr/>
        </p:nvPicPr>
        <p:blipFill rotWithShape="1">
          <a:blip r:embed="rId2">
            <a:alphaModFix amt="9000"/>
          </a:blip>
          <a:srcRect r="-1221"/>
          <a:stretch/>
        </p:blipFill>
        <p:spPr>
          <a:xfrm>
            <a:off x="-139700" y="509089"/>
            <a:ext cx="12915899" cy="3901148"/>
          </a:xfrm>
          <a:prstGeom prst="rect">
            <a:avLst/>
          </a:prstGeom>
          <a:noFill/>
          <a:ln>
            <a:noFill/>
          </a:ln>
        </p:spPr>
      </p:pic>
      <p:sp>
        <p:nvSpPr>
          <p:cNvPr id="58" name="Google Shape;58;p32"/>
          <p:cNvSpPr txBox="1">
            <a:spLocks noGrp="1"/>
          </p:cNvSpPr>
          <p:nvPr>
            <p:ph type="title"/>
          </p:nvPr>
        </p:nvSpPr>
        <p:spPr>
          <a:xfrm>
            <a:off x="701221" y="2157549"/>
            <a:ext cx="11185979" cy="233743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4800"/>
              <a:buFont typeface="Arial"/>
              <a:buNone/>
              <a:defRPr sz="48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32"/>
          <p:cNvSpPr txBox="1">
            <a:spLocks noGrp="1"/>
          </p:cNvSpPr>
          <p:nvPr>
            <p:ph type="body" idx="1"/>
          </p:nvPr>
        </p:nvSpPr>
        <p:spPr>
          <a:xfrm>
            <a:off x="701221" y="4494983"/>
            <a:ext cx="11185979"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2400"/>
              <a:buNone/>
              <a:defRPr sz="2400">
                <a:solidFill>
                  <a:schemeClr val="lt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3_Section Header">
  <p:cSld name="3_Section Header">
    <p:bg>
      <p:bgPr>
        <a:solidFill>
          <a:schemeClr val="lt1"/>
        </a:solidFill>
        <a:effectLst/>
      </p:bgPr>
    </p:bg>
    <p:spTree>
      <p:nvGrpSpPr>
        <p:cNvPr id="1" name="Shape 60"/>
        <p:cNvGrpSpPr/>
        <p:nvPr/>
      </p:nvGrpSpPr>
      <p:grpSpPr>
        <a:xfrm>
          <a:off x="0" y="0"/>
          <a:ext cx="0" cy="0"/>
          <a:chOff x="0" y="0"/>
          <a:chExt cx="0" cy="0"/>
        </a:xfrm>
      </p:grpSpPr>
      <p:sp>
        <p:nvSpPr>
          <p:cNvPr id="61" name="Google Shape;61;p33"/>
          <p:cNvSpPr/>
          <p:nvPr/>
        </p:nvSpPr>
        <p:spPr>
          <a:xfrm>
            <a:off x="-25400" y="-139700"/>
            <a:ext cx="12217401" cy="6121400"/>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62" name="Google Shape;62;p33"/>
          <p:cNvPicPr preferRelativeResize="0"/>
          <p:nvPr/>
        </p:nvPicPr>
        <p:blipFill rotWithShape="1">
          <a:blip r:embed="rId2">
            <a:alphaModFix amt="18000"/>
          </a:blip>
          <a:srcRect r="-1221"/>
          <a:stretch/>
        </p:blipFill>
        <p:spPr>
          <a:xfrm>
            <a:off x="-139700" y="509089"/>
            <a:ext cx="12915899" cy="3901148"/>
          </a:xfrm>
          <a:prstGeom prst="rect">
            <a:avLst/>
          </a:prstGeom>
          <a:noFill/>
          <a:ln>
            <a:noFill/>
          </a:ln>
        </p:spPr>
      </p:pic>
      <p:sp>
        <p:nvSpPr>
          <p:cNvPr id="63" name="Google Shape;63;p33"/>
          <p:cNvSpPr txBox="1">
            <a:spLocks noGrp="1"/>
          </p:cNvSpPr>
          <p:nvPr>
            <p:ph type="title"/>
          </p:nvPr>
        </p:nvSpPr>
        <p:spPr>
          <a:xfrm>
            <a:off x="701221" y="2157549"/>
            <a:ext cx="11173279" cy="233743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4800"/>
              <a:buFont typeface="Arial"/>
              <a:buNone/>
              <a:defRPr sz="48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33"/>
          <p:cNvSpPr txBox="1">
            <a:spLocks noGrp="1"/>
          </p:cNvSpPr>
          <p:nvPr>
            <p:ph type="body" idx="1"/>
          </p:nvPr>
        </p:nvSpPr>
        <p:spPr>
          <a:xfrm>
            <a:off x="701221" y="4494983"/>
            <a:ext cx="11173279"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2400"/>
              <a:buNone/>
              <a:defRPr sz="2400">
                <a:solidFill>
                  <a:schemeClr val="lt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65"/>
        <p:cNvGrpSpPr/>
        <p:nvPr/>
      </p:nvGrpSpPr>
      <p:grpSpPr>
        <a:xfrm>
          <a:off x="0" y="0"/>
          <a:ext cx="0" cy="0"/>
          <a:chOff x="0" y="0"/>
          <a:chExt cx="0" cy="0"/>
        </a:xfrm>
      </p:grpSpPr>
      <p:sp>
        <p:nvSpPr>
          <p:cNvPr id="66" name="Google Shape;66;p34"/>
          <p:cNvSpPr txBox="1">
            <a:spLocks noGrp="1"/>
          </p:cNvSpPr>
          <p:nvPr>
            <p:ph type="body" idx="1"/>
          </p:nvPr>
        </p:nvSpPr>
        <p:spPr>
          <a:xfrm>
            <a:off x="465666" y="1989862"/>
            <a:ext cx="10888133" cy="405478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accent5"/>
              </a:buClr>
              <a:buSzPts val="1800"/>
              <a:buChar char="•"/>
              <a:defRPr/>
            </a:lvl1pPr>
            <a:lvl2pPr marL="914400" lvl="1" indent="-342900" algn="l">
              <a:lnSpc>
                <a:spcPct val="90000"/>
              </a:lnSpc>
              <a:spcBef>
                <a:spcPts val="500"/>
              </a:spcBef>
              <a:spcAft>
                <a:spcPts val="0"/>
              </a:spcAft>
              <a:buClr>
                <a:schemeClr val="accent5"/>
              </a:buClr>
              <a:buSzPts val="1800"/>
              <a:buChar char="•"/>
              <a:defRPr/>
            </a:lvl2pPr>
            <a:lvl3pPr marL="1371600" lvl="2" indent="-342900" algn="l">
              <a:lnSpc>
                <a:spcPct val="90000"/>
              </a:lnSpc>
              <a:spcBef>
                <a:spcPts val="500"/>
              </a:spcBef>
              <a:spcAft>
                <a:spcPts val="0"/>
              </a:spcAft>
              <a:buClr>
                <a:schemeClr val="accent5"/>
              </a:buClr>
              <a:buSzPts val="1800"/>
              <a:buChar char="•"/>
              <a:defRPr/>
            </a:lvl3pPr>
            <a:lvl4pPr marL="1828800" lvl="3" indent="-342900" algn="l">
              <a:lnSpc>
                <a:spcPct val="90000"/>
              </a:lnSpc>
              <a:spcBef>
                <a:spcPts val="500"/>
              </a:spcBef>
              <a:spcAft>
                <a:spcPts val="0"/>
              </a:spcAft>
              <a:buClr>
                <a:schemeClr val="accent5"/>
              </a:buClr>
              <a:buSzPts val="1800"/>
              <a:buChar char="•"/>
              <a:defRPr/>
            </a:lvl4pPr>
            <a:lvl5pPr marL="2286000" lvl="4" indent="-342900" algn="l">
              <a:lnSpc>
                <a:spcPct val="90000"/>
              </a:lnSpc>
              <a:spcBef>
                <a:spcPts val="500"/>
              </a:spcBef>
              <a:spcAft>
                <a:spcPts val="0"/>
              </a:spcAft>
              <a:buClr>
                <a:schemeClr val="accent5"/>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34"/>
          <p:cNvSpPr txBox="1">
            <a:spLocks noGrp="1"/>
          </p:cNvSpPr>
          <p:nvPr>
            <p:ph type="sldNum" idx="12"/>
          </p:nvPr>
        </p:nvSpPr>
        <p:spPr>
          <a:xfrm>
            <a:off x="465666" y="6356350"/>
            <a:ext cx="2743200"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sz="1200">
                <a:solidFill>
                  <a:srgbClr val="888888"/>
                </a:solidFill>
                <a:latin typeface="Calibri"/>
                <a:ea typeface="Calibri"/>
                <a:cs typeface="Calibri"/>
                <a:sym typeface="Calibri"/>
              </a:defRPr>
            </a:lvl1pPr>
            <a:lvl2pPr marL="0" lvl="1" indent="0" algn="l">
              <a:spcBef>
                <a:spcPts val="0"/>
              </a:spcBef>
              <a:buNone/>
              <a:defRPr sz="1200">
                <a:solidFill>
                  <a:srgbClr val="888888"/>
                </a:solidFill>
                <a:latin typeface="Calibri"/>
                <a:ea typeface="Calibri"/>
                <a:cs typeface="Calibri"/>
                <a:sym typeface="Calibri"/>
              </a:defRPr>
            </a:lvl2pPr>
            <a:lvl3pPr marL="0" lvl="2" indent="0" algn="l">
              <a:spcBef>
                <a:spcPts val="0"/>
              </a:spcBef>
              <a:buNone/>
              <a:defRPr sz="1200">
                <a:solidFill>
                  <a:srgbClr val="888888"/>
                </a:solidFill>
                <a:latin typeface="Calibri"/>
                <a:ea typeface="Calibri"/>
                <a:cs typeface="Calibri"/>
                <a:sym typeface="Calibri"/>
              </a:defRPr>
            </a:lvl3pPr>
            <a:lvl4pPr marL="0" lvl="3" indent="0" algn="l">
              <a:spcBef>
                <a:spcPts val="0"/>
              </a:spcBef>
              <a:buNone/>
              <a:defRPr sz="1200">
                <a:solidFill>
                  <a:srgbClr val="888888"/>
                </a:solidFill>
                <a:latin typeface="Calibri"/>
                <a:ea typeface="Calibri"/>
                <a:cs typeface="Calibri"/>
                <a:sym typeface="Calibri"/>
              </a:defRPr>
            </a:lvl4pPr>
            <a:lvl5pPr marL="0" lvl="4" indent="0" algn="l">
              <a:spcBef>
                <a:spcPts val="0"/>
              </a:spcBef>
              <a:buNone/>
              <a:defRPr sz="1200">
                <a:solidFill>
                  <a:srgbClr val="888888"/>
                </a:solidFill>
                <a:latin typeface="Calibri"/>
                <a:ea typeface="Calibri"/>
                <a:cs typeface="Calibri"/>
                <a:sym typeface="Calibri"/>
              </a:defRPr>
            </a:lvl5pPr>
            <a:lvl6pPr marL="0" lvl="5" indent="0" algn="l">
              <a:spcBef>
                <a:spcPts val="0"/>
              </a:spcBef>
              <a:buNone/>
              <a:defRPr sz="1200">
                <a:solidFill>
                  <a:srgbClr val="888888"/>
                </a:solidFill>
                <a:latin typeface="Calibri"/>
                <a:ea typeface="Calibri"/>
                <a:cs typeface="Calibri"/>
                <a:sym typeface="Calibri"/>
              </a:defRPr>
            </a:lvl6pPr>
            <a:lvl7pPr marL="0" lvl="6" indent="0" algn="l">
              <a:spcBef>
                <a:spcPts val="0"/>
              </a:spcBef>
              <a:buNone/>
              <a:defRPr sz="1200">
                <a:solidFill>
                  <a:srgbClr val="888888"/>
                </a:solidFill>
                <a:latin typeface="Calibri"/>
                <a:ea typeface="Calibri"/>
                <a:cs typeface="Calibri"/>
                <a:sym typeface="Calibri"/>
              </a:defRPr>
            </a:lvl7pPr>
            <a:lvl8pPr marL="0" lvl="7" indent="0" algn="l">
              <a:spcBef>
                <a:spcPts val="0"/>
              </a:spcBef>
              <a:buNone/>
              <a:defRPr sz="1200">
                <a:solidFill>
                  <a:srgbClr val="888888"/>
                </a:solidFill>
                <a:latin typeface="Calibri"/>
                <a:ea typeface="Calibri"/>
                <a:cs typeface="Calibri"/>
                <a:sym typeface="Calibri"/>
              </a:defRPr>
            </a:lvl8pPr>
            <a:lvl9pPr marL="0" lvl="8" indent="0" algn="l">
              <a:spcBef>
                <a:spcPts val="0"/>
              </a:spcBef>
              <a:buNone/>
              <a:defRPr sz="1200">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68" name="Google Shape;68;p34"/>
          <p:cNvSpPr txBox="1">
            <a:spLocks noGrp="1"/>
          </p:cNvSpPr>
          <p:nvPr>
            <p:ph type="title"/>
          </p:nvPr>
        </p:nvSpPr>
        <p:spPr>
          <a:xfrm>
            <a:off x="2755900" y="493135"/>
            <a:ext cx="8915400" cy="115107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5"/>
              </a:buClr>
              <a:buSzPts val="4400"/>
              <a:buFont typeface="Arial"/>
              <a:buNone/>
              <a:defRPr>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69" name="Google Shape;69;p34"/>
          <p:cNvCxnSpPr/>
          <p:nvPr/>
        </p:nvCxnSpPr>
        <p:spPr>
          <a:xfrm rot="10800000" flipH="1">
            <a:off x="2882900" y="1580711"/>
            <a:ext cx="8890000" cy="30820"/>
          </a:xfrm>
          <a:prstGeom prst="straightConnector1">
            <a:avLst/>
          </a:prstGeom>
          <a:noFill/>
          <a:ln w="9525" cap="flat" cmpd="sng">
            <a:solidFill>
              <a:schemeClr val="accent5"/>
            </a:solidFill>
            <a:prstDash val="solid"/>
            <a:miter lim="800000"/>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8_Title and Content">
  <p:cSld name="8_Title and Content">
    <p:spTree>
      <p:nvGrpSpPr>
        <p:cNvPr id="1" name="Shape 70"/>
        <p:cNvGrpSpPr/>
        <p:nvPr/>
      </p:nvGrpSpPr>
      <p:grpSpPr>
        <a:xfrm>
          <a:off x="0" y="0"/>
          <a:ext cx="0" cy="0"/>
          <a:chOff x="0" y="0"/>
          <a:chExt cx="0" cy="0"/>
        </a:xfrm>
      </p:grpSpPr>
      <p:sp>
        <p:nvSpPr>
          <p:cNvPr id="71" name="Google Shape;71;p35"/>
          <p:cNvSpPr txBox="1">
            <a:spLocks noGrp="1"/>
          </p:cNvSpPr>
          <p:nvPr>
            <p:ph type="title"/>
          </p:nvPr>
        </p:nvSpPr>
        <p:spPr>
          <a:xfrm>
            <a:off x="2755900" y="493135"/>
            <a:ext cx="8597899" cy="11510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accent5"/>
              </a:buClr>
              <a:buSzPts val="4400"/>
              <a:buFont typeface="Arial"/>
              <a:buNone/>
              <a:defRPr>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35"/>
          <p:cNvSpPr>
            <a:spLocks noGrp="1"/>
          </p:cNvSpPr>
          <p:nvPr>
            <p:ph type="chart" idx="2"/>
          </p:nvPr>
        </p:nvSpPr>
        <p:spPr>
          <a:xfrm>
            <a:off x="482600" y="1955800"/>
            <a:ext cx="10871200" cy="3492500"/>
          </a:xfrm>
          <a:prstGeom prst="rect">
            <a:avLst/>
          </a:prstGeom>
          <a:solidFill>
            <a:schemeClr val="lt2"/>
          </a:solidFill>
          <a:ln>
            <a:noFill/>
          </a:ln>
        </p:spPr>
        <p:txBody>
          <a:bodyPr spcFirstLastPara="1" wrap="square" lIns="91425" tIns="45700" rIns="91425" bIns="45700" anchor="ctr" anchorCtr="0">
            <a:normAutofit/>
          </a:bodyPr>
          <a:lstStyle>
            <a:lvl1pPr marR="0" lvl="0" algn="ctr" rtl="0">
              <a:lnSpc>
                <a:spcPct val="90000"/>
              </a:lnSpc>
              <a:spcBef>
                <a:spcPts val="1000"/>
              </a:spcBef>
              <a:spcAft>
                <a:spcPts val="0"/>
              </a:spcAft>
              <a:buClr>
                <a:schemeClr val="accent5"/>
              </a:buClr>
              <a:buSzPts val="2800"/>
              <a:buFont typeface="Arial"/>
              <a:buChar char="•"/>
              <a:defRPr sz="2800" b="0" i="0" u="none" strike="noStrike" cap="none">
                <a:solidFill>
                  <a:schemeClr val="accent5"/>
                </a:solidFill>
                <a:latin typeface="Arial"/>
                <a:ea typeface="Arial"/>
                <a:cs typeface="Arial"/>
                <a:sym typeface="Arial"/>
              </a:defRPr>
            </a:lvl1pPr>
            <a:lvl2pPr marR="0" lvl="1" algn="l" rtl="0">
              <a:lnSpc>
                <a:spcPct val="90000"/>
              </a:lnSpc>
              <a:spcBef>
                <a:spcPts val="500"/>
              </a:spcBef>
              <a:spcAft>
                <a:spcPts val="0"/>
              </a:spcAft>
              <a:buClr>
                <a:schemeClr val="accent5"/>
              </a:buClr>
              <a:buSzPts val="2400"/>
              <a:buFont typeface="Arial"/>
              <a:buChar char="•"/>
              <a:defRPr sz="2400" b="0" i="0" u="none" strike="noStrike" cap="none">
                <a:solidFill>
                  <a:schemeClr val="accent5"/>
                </a:solidFill>
                <a:latin typeface="Arial"/>
                <a:ea typeface="Arial"/>
                <a:cs typeface="Arial"/>
                <a:sym typeface="Arial"/>
              </a:defRPr>
            </a:lvl2pPr>
            <a:lvl3pPr marR="0" lvl="2" algn="l" rtl="0">
              <a:lnSpc>
                <a:spcPct val="90000"/>
              </a:lnSpc>
              <a:spcBef>
                <a:spcPts val="500"/>
              </a:spcBef>
              <a:spcAft>
                <a:spcPts val="0"/>
              </a:spcAft>
              <a:buClr>
                <a:schemeClr val="accent5"/>
              </a:buClr>
              <a:buSzPts val="2000"/>
              <a:buFont typeface="Arial"/>
              <a:buChar char="•"/>
              <a:defRPr sz="2000" b="0" i="0" u="none" strike="noStrike" cap="none">
                <a:solidFill>
                  <a:schemeClr val="accent5"/>
                </a:solidFill>
                <a:latin typeface="Arial"/>
                <a:ea typeface="Arial"/>
                <a:cs typeface="Arial"/>
                <a:sym typeface="Arial"/>
              </a:defRPr>
            </a:lvl3pPr>
            <a:lvl4pPr marR="0" lvl="3" algn="l" rtl="0">
              <a:lnSpc>
                <a:spcPct val="90000"/>
              </a:lnSpc>
              <a:spcBef>
                <a:spcPts val="500"/>
              </a:spcBef>
              <a:spcAft>
                <a:spcPts val="0"/>
              </a:spcAft>
              <a:buClr>
                <a:schemeClr val="accent5"/>
              </a:buClr>
              <a:buSzPts val="1800"/>
              <a:buFont typeface="Arial"/>
              <a:buChar char="•"/>
              <a:defRPr sz="1800" b="0" i="0" u="none" strike="noStrike" cap="none">
                <a:solidFill>
                  <a:schemeClr val="accent5"/>
                </a:solidFill>
                <a:latin typeface="Arial"/>
                <a:ea typeface="Arial"/>
                <a:cs typeface="Arial"/>
                <a:sym typeface="Arial"/>
              </a:defRPr>
            </a:lvl4pPr>
            <a:lvl5pPr marR="0" lvl="4" algn="l" rtl="0">
              <a:lnSpc>
                <a:spcPct val="90000"/>
              </a:lnSpc>
              <a:spcBef>
                <a:spcPts val="500"/>
              </a:spcBef>
              <a:spcAft>
                <a:spcPts val="0"/>
              </a:spcAft>
              <a:buClr>
                <a:schemeClr val="accent5"/>
              </a:buClr>
              <a:buSzPts val="1800"/>
              <a:buFont typeface="Arial"/>
              <a:buChar char="•"/>
              <a:defRPr sz="1800" b="0" i="0" u="none" strike="noStrike" cap="none">
                <a:solidFill>
                  <a:schemeClr val="accent5"/>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3" name="Google Shape;73;p35"/>
          <p:cNvSpPr txBox="1">
            <a:spLocks noGrp="1"/>
          </p:cNvSpPr>
          <p:nvPr>
            <p:ph type="sldNum" idx="12"/>
          </p:nvPr>
        </p:nvSpPr>
        <p:spPr>
          <a:xfrm>
            <a:off x="465666" y="6356350"/>
            <a:ext cx="2743200"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sz="1200">
                <a:solidFill>
                  <a:srgbClr val="888888"/>
                </a:solidFill>
                <a:latin typeface="Calibri"/>
                <a:ea typeface="Calibri"/>
                <a:cs typeface="Calibri"/>
                <a:sym typeface="Calibri"/>
              </a:defRPr>
            </a:lvl1pPr>
            <a:lvl2pPr marL="0" lvl="1" indent="0" algn="l">
              <a:spcBef>
                <a:spcPts val="0"/>
              </a:spcBef>
              <a:buNone/>
              <a:defRPr sz="1200">
                <a:solidFill>
                  <a:srgbClr val="888888"/>
                </a:solidFill>
                <a:latin typeface="Calibri"/>
                <a:ea typeface="Calibri"/>
                <a:cs typeface="Calibri"/>
                <a:sym typeface="Calibri"/>
              </a:defRPr>
            </a:lvl2pPr>
            <a:lvl3pPr marL="0" lvl="2" indent="0" algn="l">
              <a:spcBef>
                <a:spcPts val="0"/>
              </a:spcBef>
              <a:buNone/>
              <a:defRPr sz="1200">
                <a:solidFill>
                  <a:srgbClr val="888888"/>
                </a:solidFill>
                <a:latin typeface="Calibri"/>
                <a:ea typeface="Calibri"/>
                <a:cs typeface="Calibri"/>
                <a:sym typeface="Calibri"/>
              </a:defRPr>
            </a:lvl3pPr>
            <a:lvl4pPr marL="0" lvl="3" indent="0" algn="l">
              <a:spcBef>
                <a:spcPts val="0"/>
              </a:spcBef>
              <a:buNone/>
              <a:defRPr sz="1200">
                <a:solidFill>
                  <a:srgbClr val="888888"/>
                </a:solidFill>
                <a:latin typeface="Calibri"/>
                <a:ea typeface="Calibri"/>
                <a:cs typeface="Calibri"/>
                <a:sym typeface="Calibri"/>
              </a:defRPr>
            </a:lvl4pPr>
            <a:lvl5pPr marL="0" lvl="4" indent="0" algn="l">
              <a:spcBef>
                <a:spcPts val="0"/>
              </a:spcBef>
              <a:buNone/>
              <a:defRPr sz="1200">
                <a:solidFill>
                  <a:srgbClr val="888888"/>
                </a:solidFill>
                <a:latin typeface="Calibri"/>
                <a:ea typeface="Calibri"/>
                <a:cs typeface="Calibri"/>
                <a:sym typeface="Calibri"/>
              </a:defRPr>
            </a:lvl5pPr>
            <a:lvl6pPr marL="0" lvl="5" indent="0" algn="l">
              <a:spcBef>
                <a:spcPts val="0"/>
              </a:spcBef>
              <a:buNone/>
              <a:defRPr sz="1200">
                <a:solidFill>
                  <a:srgbClr val="888888"/>
                </a:solidFill>
                <a:latin typeface="Calibri"/>
                <a:ea typeface="Calibri"/>
                <a:cs typeface="Calibri"/>
                <a:sym typeface="Calibri"/>
              </a:defRPr>
            </a:lvl6pPr>
            <a:lvl7pPr marL="0" lvl="6" indent="0" algn="l">
              <a:spcBef>
                <a:spcPts val="0"/>
              </a:spcBef>
              <a:buNone/>
              <a:defRPr sz="1200">
                <a:solidFill>
                  <a:srgbClr val="888888"/>
                </a:solidFill>
                <a:latin typeface="Calibri"/>
                <a:ea typeface="Calibri"/>
                <a:cs typeface="Calibri"/>
                <a:sym typeface="Calibri"/>
              </a:defRPr>
            </a:lvl7pPr>
            <a:lvl8pPr marL="0" lvl="7" indent="0" algn="l">
              <a:spcBef>
                <a:spcPts val="0"/>
              </a:spcBef>
              <a:buNone/>
              <a:defRPr sz="1200">
                <a:solidFill>
                  <a:srgbClr val="888888"/>
                </a:solidFill>
                <a:latin typeface="Calibri"/>
                <a:ea typeface="Calibri"/>
                <a:cs typeface="Calibri"/>
                <a:sym typeface="Calibri"/>
              </a:defRPr>
            </a:lvl8pPr>
            <a:lvl9pPr marL="0" lvl="8" indent="0" algn="l">
              <a:spcBef>
                <a:spcPts val="0"/>
              </a:spcBef>
              <a:buNone/>
              <a:defRPr sz="1200">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cxnSp>
        <p:nvCxnSpPr>
          <p:cNvPr id="74" name="Google Shape;74;p35"/>
          <p:cNvCxnSpPr/>
          <p:nvPr/>
        </p:nvCxnSpPr>
        <p:spPr>
          <a:xfrm rot="10800000" flipH="1">
            <a:off x="2882900" y="1580711"/>
            <a:ext cx="8890000" cy="30820"/>
          </a:xfrm>
          <a:prstGeom prst="straightConnector1">
            <a:avLst/>
          </a:prstGeom>
          <a:noFill/>
          <a:ln w="9525" cap="flat" cmpd="sng">
            <a:solidFill>
              <a:schemeClr val="accent5"/>
            </a:solidFill>
            <a:prstDash val="solid"/>
            <a:miter lim="800000"/>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75"/>
        <p:cNvGrpSpPr/>
        <p:nvPr/>
      </p:nvGrpSpPr>
      <p:grpSpPr>
        <a:xfrm>
          <a:off x="0" y="0"/>
          <a:ext cx="0" cy="0"/>
          <a:chOff x="0" y="0"/>
          <a:chExt cx="0" cy="0"/>
        </a:xfrm>
      </p:grpSpPr>
      <p:sp>
        <p:nvSpPr>
          <p:cNvPr id="76" name="Google Shape;76;p36"/>
          <p:cNvSpPr>
            <a:spLocks noGrp="1"/>
          </p:cNvSpPr>
          <p:nvPr>
            <p:ph type="pic" idx="2"/>
          </p:nvPr>
        </p:nvSpPr>
        <p:spPr>
          <a:xfrm>
            <a:off x="0" y="0"/>
            <a:ext cx="12192000" cy="2788375"/>
          </a:xfrm>
          <a:prstGeom prst="rect">
            <a:avLst/>
          </a:prstGeom>
          <a:solidFill>
            <a:srgbClr val="E8E9E9"/>
          </a:solidFill>
          <a:ln>
            <a:noFill/>
          </a:ln>
        </p:spPr>
        <p:txBody>
          <a:bodyPr spcFirstLastPara="1" wrap="square" lIns="91425" tIns="45700" rIns="91425" bIns="45700" anchor="ctr" anchorCtr="0">
            <a:normAutofit/>
          </a:bodyPr>
          <a:lstStyle>
            <a:lvl1pPr marR="0" lvl="0" algn="ctr" rtl="0">
              <a:lnSpc>
                <a:spcPct val="90000"/>
              </a:lnSpc>
              <a:spcBef>
                <a:spcPts val="1000"/>
              </a:spcBef>
              <a:spcAft>
                <a:spcPts val="0"/>
              </a:spcAft>
              <a:buClr>
                <a:schemeClr val="accent5"/>
              </a:buClr>
              <a:buSzPts val="2800"/>
              <a:buFont typeface="Arial"/>
              <a:buChar char="•"/>
              <a:defRPr sz="2800" b="0" i="0" u="none" strike="noStrike" cap="none">
                <a:solidFill>
                  <a:schemeClr val="accent5"/>
                </a:solidFill>
                <a:latin typeface="Arial"/>
                <a:ea typeface="Arial"/>
                <a:cs typeface="Arial"/>
                <a:sym typeface="Arial"/>
              </a:defRPr>
            </a:lvl1pPr>
            <a:lvl2pPr marR="0" lvl="1" algn="l" rtl="0">
              <a:lnSpc>
                <a:spcPct val="90000"/>
              </a:lnSpc>
              <a:spcBef>
                <a:spcPts val="500"/>
              </a:spcBef>
              <a:spcAft>
                <a:spcPts val="0"/>
              </a:spcAft>
              <a:buClr>
                <a:schemeClr val="accent5"/>
              </a:buClr>
              <a:buSzPts val="2400"/>
              <a:buFont typeface="Arial"/>
              <a:buChar char="•"/>
              <a:defRPr sz="2400" b="0" i="0" u="none" strike="noStrike" cap="none">
                <a:solidFill>
                  <a:schemeClr val="accent5"/>
                </a:solidFill>
                <a:latin typeface="Arial"/>
                <a:ea typeface="Arial"/>
                <a:cs typeface="Arial"/>
                <a:sym typeface="Arial"/>
              </a:defRPr>
            </a:lvl2pPr>
            <a:lvl3pPr marR="0" lvl="2" algn="l" rtl="0">
              <a:lnSpc>
                <a:spcPct val="90000"/>
              </a:lnSpc>
              <a:spcBef>
                <a:spcPts val="500"/>
              </a:spcBef>
              <a:spcAft>
                <a:spcPts val="0"/>
              </a:spcAft>
              <a:buClr>
                <a:schemeClr val="accent5"/>
              </a:buClr>
              <a:buSzPts val="2000"/>
              <a:buFont typeface="Arial"/>
              <a:buChar char="•"/>
              <a:defRPr sz="2000" b="0" i="0" u="none" strike="noStrike" cap="none">
                <a:solidFill>
                  <a:schemeClr val="accent5"/>
                </a:solidFill>
                <a:latin typeface="Arial"/>
                <a:ea typeface="Arial"/>
                <a:cs typeface="Arial"/>
                <a:sym typeface="Arial"/>
              </a:defRPr>
            </a:lvl3pPr>
            <a:lvl4pPr marR="0" lvl="3" algn="l" rtl="0">
              <a:lnSpc>
                <a:spcPct val="90000"/>
              </a:lnSpc>
              <a:spcBef>
                <a:spcPts val="500"/>
              </a:spcBef>
              <a:spcAft>
                <a:spcPts val="0"/>
              </a:spcAft>
              <a:buClr>
                <a:schemeClr val="accent5"/>
              </a:buClr>
              <a:buSzPts val="1800"/>
              <a:buFont typeface="Arial"/>
              <a:buChar char="•"/>
              <a:defRPr sz="1800" b="0" i="0" u="none" strike="noStrike" cap="none">
                <a:solidFill>
                  <a:schemeClr val="accent5"/>
                </a:solidFill>
                <a:latin typeface="Arial"/>
                <a:ea typeface="Arial"/>
                <a:cs typeface="Arial"/>
                <a:sym typeface="Arial"/>
              </a:defRPr>
            </a:lvl4pPr>
            <a:lvl5pPr marR="0" lvl="4" algn="l" rtl="0">
              <a:lnSpc>
                <a:spcPct val="90000"/>
              </a:lnSpc>
              <a:spcBef>
                <a:spcPts val="500"/>
              </a:spcBef>
              <a:spcAft>
                <a:spcPts val="0"/>
              </a:spcAft>
              <a:buClr>
                <a:schemeClr val="accent5"/>
              </a:buClr>
              <a:buSzPts val="1800"/>
              <a:buFont typeface="Arial"/>
              <a:buChar char="•"/>
              <a:defRPr sz="1800" b="0" i="0" u="none" strike="noStrike" cap="none">
                <a:solidFill>
                  <a:schemeClr val="accent5"/>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7" name="Google Shape;77;p36"/>
          <p:cNvSpPr txBox="1">
            <a:spLocks noGrp="1"/>
          </p:cNvSpPr>
          <p:nvPr>
            <p:ph type="body" idx="1"/>
          </p:nvPr>
        </p:nvSpPr>
        <p:spPr>
          <a:xfrm>
            <a:off x="465666" y="3340100"/>
            <a:ext cx="10888133" cy="2571025"/>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1000"/>
              </a:spcBef>
              <a:spcAft>
                <a:spcPts val="0"/>
              </a:spcAft>
              <a:buClr>
                <a:schemeClr val="accent6"/>
              </a:buClr>
              <a:buSzPts val="3600"/>
              <a:buNone/>
              <a:defRPr sz="3600" b="1" i="1">
                <a:solidFill>
                  <a:schemeClr val="accent6"/>
                </a:solidFill>
              </a:defRPr>
            </a:lvl1pPr>
            <a:lvl2pPr marL="914400" lvl="1" indent="-381000" algn="ctr">
              <a:lnSpc>
                <a:spcPct val="90000"/>
              </a:lnSpc>
              <a:spcBef>
                <a:spcPts val="500"/>
              </a:spcBef>
              <a:spcAft>
                <a:spcPts val="0"/>
              </a:spcAft>
              <a:buClr>
                <a:schemeClr val="accent1"/>
              </a:buClr>
              <a:buSzPts val="2400"/>
              <a:buChar char="•"/>
              <a:defRPr i="1">
                <a:solidFill>
                  <a:schemeClr val="accent1"/>
                </a:solidFill>
              </a:defRPr>
            </a:lvl2pPr>
            <a:lvl3pPr marL="1371600" lvl="2" indent="-355600" algn="ctr">
              <a:lnSpc>
                <a:spcPct val="90000"/>
              </a:lnSpc>
              <a:spcBef>
                <a:spcPts val="500"/>
              </a:spcBef>
              <a:spcAft>
                <a:spcPts val="0"/>
              </a:spcAft>
              <a:buClr>
                <a:schemeClr val="accent1"/>
              </a:buClr>
              <a:buSzPts val="2000"/>
              <a:buChar char="•"/>
              <a:defRPr i="1">
                <a:solidFill>
                  <a:schemeClr val="accent1"/>
                </a:solidFill>
              </a:defRPr>
            </a:lvl3pPr>
            <a:lvl4pPr marL="1828800" lvl="3" indent="-342900" algn="ctr">
              <a:lnSpc>
                <a:spcPct val="90000"/>
              </a:lnSpc>
              <a:spcBef>
                <a:spcPts val="500"/>
              </a:spcBef>
              <a:spcAft>
                <a:spcPts val="0"/>
              </a:spcAft>
              <a:buClr>
                <a:schemeClr val="accent1"/>
              </a:buClr>
              <a:buSzPts val="1800"/>
              <a:buChar char="•"/>
              <a:defRPr i="1">
                <a:solidFill>
                  <a:schemeClr val="accent1"/>
                </a:solidFill>
              </a:defRPr>
            </a:lvl4pPr>
            <a:lvl5pPr marL="2286000" lvl="4" indent="-342900" algn="ctr">
              <a:lnSpc>
                <a:spcPct val="90000"/>
              </a:lnSpc>
              <a:spcBef>
                <a:spcPts val="500"/>
              </a:spcBef>
              <a:spcAft>
                <a:spcPts val="0"/>
              </a:spcAft>
              <a:buClr>
                <a:schemeClr val="accent1"/>
              </a:buClr>
              <a:buSzPts val="1800"/>
              <a:buChar char="•"/>
              <a:defRPr i="1">
                <a:solidFill>
                  <a:schemeClr val="accen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8" name="Google Shape;78;p36"/>
          <p:cNvSpPr txBox="1">
            <a:spLocks noGrp="1"/>
          </p:cNvSpPr>
          <p:nvPr>
            <p:ph type="sldNum" idx="12"/>
          </p:nvPr>
        </p:nvSpPr>
        <p:spPr>
          <a:xfrm>
            <a:off x="465666" y="6356350"/>
            <a:ext cx="2743200"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sz="1200">
                <a:solidFill>
                  <a:srgbClr val="888888"/>
                </a:solidFill>
                <a:latin typeface="Calibri"/>
                <a:ea typeface="Calibri"/>
                <a:cs typeface="Calibri"/>
                <a:sym typeface="Calibri"/>
              </a:defRPr>
            </a:lvl1pPr>
            <a:lvl2pPr marL="0" lvl="1" indent="0" algn="l">
              <a:spcBef>
                <a:spcPts val="0"/>
              </a:spcBef>
              <a:buNone/>
              <a:defRPr sz="1200">
                <a:solidFill>
                  <a:srgbClr val="888888"/>
                </a:solidFill>
                <a:latin typeface="Calibri"/>
                <a:ea typeface="Calibri"/>
                <a:cs typeface="Calibri"/>
                <a:sym typeface="Calibri"/>
              </a:defRPr>
            </a:lvl2pPr>
            <a:lvl3pPr marL="0" lvl="2" indent="0" algn="l">
              <a:spcBef>
                <a:spcPts val="0"/>
              </a:spcBef>
              <a:buNone/>
              <a:defRPr sz="1200">
                <a:solidFill>
                  <a:srgbClr val="888888"/>
                </a:solidFill>
                <a:latin typeface="Calibri"/>
                <a:ea typeface="Calibri"/>
                <a:cs typeface="Calibri"/>
                <a:sym typeface="Calibri"/>
              </a:defRPr>
            </a:lvl3pPr>
            <a:lvl4pPr marL="0" lvl="3" indent="0" algn="l">
              <a:spcBef>
                <a:spcPts val="0"/>
              </a:spcBef>
              <a:buNone/>
              <a:defRPr sz="1200">
                <a:solidFill>
                  <a:srgbClr val="888888"/>
                </a:solidFill>
                <a:latin typeface="Calibri"/>
                <a:ea typeface="Calibri"/>
                <a:cs typeface="Calibri"/>
                <a:sym typeface="Calibri"/>
              </a:defRPr>
            </a:lvl4pPr>
            <a:lvl5pPr marL="0" lvl="4" indent="0" algn="l">
              <a:spcBef>
                <a:spcPts val="0"/>
              </a:spcBef>
              <a:buNone/>
              <a:defRPr sz="1200">
                <a:solidFill>
                  <a:srgbClr val="888888"/>
                </a:solidFill>
                <a:latin typeface="Calibri"/>
                <a:ea typeface="Calibri"/>
                <a:cs typeface="Calibri"/>
                <a:sym typeface="Calibri"/>
              </a:defRPr>
            </a:lvl5pPr>
            <a:lvl6pPr marL="0" lvl="5" indent="0" algn="l">
              <a:spcBef>
                <a:spcPts val="0"/>
              </a:spcBef>
              <a:buNone/>
              <a:defRPr sz="1200">
                <a:solidFill>
                  <a:srgbClr val="888888"/>
                </a:solidFill>
                <a:latin typeface="Calibri"/>
                <a:ea typeface="Calibri"/>
                <a:cs typeface="Calibri"/>
                <a:sym typeface="Calibri"/>
              </a:defRPr>
            </a:lvl6pPr>
            <a:lvl7pPr marL="0" lvl="6" indent="0" algn="l">
              <a:spcBef>
                <a:spcPts val="0"/>
              </a:spcBef>
              <a:buNone/>
              <a:defRPr sz="1200">
                <a:solidFill>
                  <a:srgbClr val="888888"/>
                </a:solidFill>
                <a:latin typeface="Calibri"/>
                <a:ea typeface="Calibri"/>
                <a:cs typeface="Calibri"/>
                <a:sym typeface="Calibri"/>
              </a:defRPr>
            </a:lvl7pPr>
            <a:lvl8pPr marL="0" lvl="7" indent="0" algn="l">
              <a:spcBef>
                <a:spcPts val="0"/>
              </a:spcBef>
              <a:buNone/>
              <a:defRPr sz="1200">
                <a:solidFill>
                  <a:srgbClr val="888888"/>
                </a:solidFill>
                <a:latin typeface="Calibri"/>
                <a:ea typeface="Calibri"/>
                <a:cs typeface="Calibri"/>
                <a:sym typeface="Calibri"/>
              </a:defRPr>
            </a:lvl8pPr>
            <a:lvl9pPr marL="0" lvl="8" indent="0" algn="l">
              <a:spcBef>
                <a:spcPts val="0"/>
              </a:spcBef>
              <a:buNone/>
              <a:defRPr sz="1200">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79"/>
        <p:cNvGrpSpPr/>
        <p:nvPr/>
      </p:nvGrpSpPr>
      <p:grpSpPr>
        <a:xfrm>
          <a:off x="0" y="0"/>
          <a:ext cx="0" cy="0"/>
          <a:chOff x="0" y="0"/>
          <a:chExt cx="0" cy="0"/>
        </a:xfrm>
      </p:grpSpPr>
      <p:sp>
        <p:nvSpPr>
          <p:cNvPr id="80" name="Google Shape;80;p37"/>
          <p:cNvSpPr txBox="1">
            <a:spLocks noGrp="1"/>
          </p:cNvSpPr>
          <p:nvPr>
            <p:ph type="body" idx="1"/>
          </p:nvPr>
        </p:nvSpPr>
        <p:spPr>
          <a:xfrm>
            <a:off x="4826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accent5"/>
              </a:buClr>
              <a:buSzPts val="1800"/>
              <a:buChar char="•"/>
              <a:defRPr/>
            </a:lvl1pPr>
            <a:lvl2pPr marL="914400" lvl="1" indent="-342900" algn="l">
              <a:lnSpc>
                <a:spcPct val="90000"/>
              </a:lnSpc>
              <a:spcBef>
                <a:spcPts val="500"/>
              </a:spcBef>
              <a:spcAft>
                <a:spcPts val="0"/>
              </a:spcAft>
              <a:buClr>
                <a:schemeClr val="accent5"/>
              </a:buClr>
              <a:buSzPts val="1800"/>
              <a:buChar char="•"/>
              <a:defRPr/>
            </a:lvl2pPr>
            <a:lvl3pPr marL="1371600" lvl="2" indent="-342900" algn="l">
              <a:lnSpc>
                <a:spcPct val="90000"/>
              </a:lnSpc>
              <a:spcBef>
                <a:spcPts val="500"/>
              </a:spcBef>
              <a:spcAft>
                <a:spcPts val="0"/>
              </a:spcAft>
              <a:buClr>
                <a:schemeClr val="accent5"/>
              </a:buClr>
              <a:buSzPts val="1800"/>
              <a:buChar char="•"/>
              <a:defRPr/>
            </a:lvl3pPr>
            <a:lvl4pPr marL="1828800" lvl="3" indent="-342900" algn="l">
              <a:lnSpc>
                <a:spcPct val="90000"/>
              </a:lnSpc>
              <a:spcBef>
                <a:spcPts val="500"/>
              </a:spcBef>
              <a:spcAft>
                <a:spcPts val="0"/>
              </a:spcAft>
              <a:buClr>
                <a:schemeClr val="accent5"/>
              </a:buClr>
              <a:buSzPts val="1800"/>
              <a:buChar char="•"/>
              <a:defRPr/>
            </a:lvl4pPr>
            <a:lvl5pPr marL="2286000" lvl="4" indent="-342900" algn="l">
              <a:lnSpc>
                <a:spcPct val="90000"/>
              </a:lnSpc>
              <a:spcBef>
                <a:spcPts val="500"/>
              </a:spcBef>
              <a:spcAft>
                <a:spcPts val="0"/>
              </a:spcAft>
              <a:buClr>
                <a:schemeClr val="accent5"/>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37"/>
          <p:cNvSpPr txBox="1">
            <a:spLocks noGrp="1"/>
          </p:cNvSpPr>
          <p:nvPr>
            <p:ph type="body" idx="2"/>
          </p:nvPr>
        </p:nvSpPr>
        <p:spPr>
          <a:xfrm>
            <a:off x="58166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accent5"/>
              </a:buClr>
              <a:buSzPts val="1800"/>
              <a:buChar char="•"/>
              <a:defRPr/>
            </a:lvl1pPr>
            <a:lvl2pPr marL="914400" lvl="1" indent="-342900" algn="l">
              <a:lnSpc>
                <a:spcPct val="90000"/>
              </a:lnSpc>
              <a:spcBef>
                <a:spcPts val="500"/>
              </a:spcBef>
              <a:spcAft>
                <a:spcPts val="0"/>
              </a:spcAft>
              <a:buClr>
                <a:schemeClr val="accent5"/>
              </a:buClr>
              <a:buSzPts val="1800"/>
              <a:buChar char="•"/>
              <a:defRPr/>
            </a:lvl2pPr>
            <a:lvl3pPr marL="1371600" lvl="2" indent="-342900" algn="l">
              <a:lnSpc>
                <a:spcPct val="90000"/>
              </a:lnSpc>
              <a:spcBef>
                <a:spcPts val="500"/>
              </a:spcBef>
              <a:spcAft>
                <a:spcPts val="0"/>
              </a:spcAft>
              <a:buClr>
                <a:schemeClr val="accent5"/>
              </a:buClr>
              <a:buSzPts val="1800"/>
              <a:buChar char="•"/>
              <a:defRPr/>
            </a:lvl3pPr>
            <a:lvl4pPr marL="1828800" lvl="3" indent="-342900" algn="l">
              <a:lnSpc>
                <a:spcPct val="90000"/>
              </a:lnSpc>
              <a:spcBef>
                <a:spcPts val="500"/>
              </a:spcBef>
              <a:spcAft>
                <a:spcPts val="0"/>
              </a:spcAft>
              <a:buClr>
                <a:schemeClr val="accent5"/>
              </a:buClr>
              <a:buSzPts val="1800"/>
              <a:buChar char="•"/>
              <a:defRPr/>
            </a:lvl4pPr>
            <a:lvl5pPr marL="2286000" lvl="4" indent="-342900" algn="l">
              <a:lnSpc>
                <a:spcPct val="90000"/>
              </a:lnSpc>
              <a:spcBef>
                <a:spcPts val="500"/>
              </a:spcBef>
              <a:spcAft>
                <a:spcPts val="0"/>
              </a:spcAft>
              <a:buClr>
                <a:schemeClr val="accent5"/>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37"/>
          <p:cNvSpPr txBox="1">
            <a:spLocks noGrp="1"/>
          </p:cNvSpPr>
          <p:nvPr>
            <p:ph type="sldNum" idx="12"/>
          </p:nvPr>
        </p:nvSpPr>
        <p:spPr>
          <a:xfrm>
            <a:off x="465666" y="6356350"/>
            <a:ext cx="2743200"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sz="1200">
                <a:solidFill>
                  <a:srgbClr val="888888"/>
                </a:solidFill>
                <a:latin typeface="Calibri"/>
                <a:ea typeface="Calibri"/>
                <a:cs typeface="Calibri"/>
                <a:sym typeface="Calibri"/>
              </a:defRPr>
            </a:lvl1pPr>
            <a:lvl2pPr marL="0" lvl="1" indent="0" algn="l">
              <a:spcBef>
                <a:spcPts val="0"/>
              </a:spcBef>
              <a:buNone/>
              <a:defRPr sz="1200">
                <a:solidFill>
                  <a:srgbClr val="888888"/>
                </a:solidFill>
                <a:latin typeface="Calibri"/>
                <a:ea typeface="Calibri"/>
                <a:cs typeface="Calibri"/>
                <a:sym typeface="Calibri"/>
              </a:defRPr>
            </a:lvl2pPr>
            <a:lvl3pPr marL="0" lvl="2" indent="0" algn="l">
              <a:spcBef>
                <a:spcPts val="0"/>
              </a:spcBef>
              <a:buNone/>
              <a:defRPr sz="1200">
                <a:solidFill>
                  <a:srgbClr val="888888"/>
                </a:solidFill>
                <a:latin typeface="Calibri"/>
                <a:ea typeface="Calibri"/>
                <a:cs typeface="Calibri"/>
                <a:sym typeface="Calibri"/>
              </a:defRPr>
            </a:lvl3pPr>
            <a:lvl4pPr marL="0" lvl="3" indent="0" algn="l">
              <a:spcBef>
                <a:spcPts val="0"/>
              </a:spcBef>
              <a:buNone/>
              <a:defRPr sz="1200">
                <a:solidFill>
                  <a:srgbClr val="888888"/>
                </a:solidFill>
                <a:latin typeface="Calibri"/>
                <a:ea typeface="Calibri"/>
                <a:cs typeface="Calibri"/>
                <a:sym typeface="Calibri"/>
              </a:defRPr>
            </a:lvl4pPr>
            <a:lvl5pPr marL="0" lvl="4" indent="0" algn="l">
              <a:spcBef>
                <a:spcPts val="0"/>
              </a:spcBef>
              <a:buNone/>
              <a:defRPr sz="1200">
                <a:solidFill>
                  <a:srgbClr val="888888"/>
                </a:solidFill>
                <a:latin typeface="Calibri"/>
                <a:ea typeface="Calibri"/>
                <a:cs typeface="Calibri"/>
                <a:sym typeface="Calibri"/>
              </a:defRPr>
            </a:lvl5pPr>
            <a:lvl6pPr marL="0" lvl="5" indent="0" algn="l">
              <a:spcBef>
                <a:spcPts val="0"/>
              </a:spcBef>
              <a:buNone/>
              <a:defRPr sz="1200">
                <a:solidFill>
                  <a:srgbClr val="888888"/>
                </a:solidFill>
                <a:latin typeface="Calibri"/>
                <a:ea typeface="Calibri"/>
                <a:cs typeface="Calibri"/>
                <a:sym typeface="Calibri"/>
              </a:defRPr>
            </a:lvl6pPr>
            <a:lvl7pPr marL="0" lvl="6" indent="0" algn="l">
              <a:spcBef>
                <a:spcPts val="0"/>
              </a:spcBef>
              <a:buNone/>
              <a:defRPr sz="1200">
                <a:solidFill>
                  <a:srgbClr val="888888"/>
                </a:solidFill>
                <a:latin typeface="Calibri"/>
                <a:ea typeface="Calibri"/>
                <a:cs typeface="Calibri"/>
                <a:sym typeface="Calibri"/>
              </a:defRPr>
            </a:lvl7pPr>
            <a:lvl8pPr marL="0" lvl="7" indent="0" algn="l">
              <a:spcBef>
                <a:spcPts val="0"/>
              </a:spcBef>
              <a:buNone/>
              <a:defRPr sz="1200">
                <a:solidFill>
                  <a:srgbClr val="888888"/>
                </a:solidFill>
                <a:latin typeface="Calibri"/>
                <a:ea typeface="Calibri"/>
                <a:cs typeface="Calibri"/>
                <a:sym typeface="Calibri"/>
              </a:defRPr>
            </a:lvl8pPr>
            <a:lvl9pPr marL="0" lvl="8" indent="0" algn="l">
              <a:spcBef>
                <a:spcPts val="0"/>
              </a:spcBef>
              <a:buNone/>
              <a:defRPr sz="1200">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83" name="Google Shape;83;p37"/>
          <p:cNvSpPr txBox="1">
            <a:spLocks noGrp="1"/>
          </p:cNvSpPr>
          <p:nvPr>
            <p:ph type="title"/>
          </p:nvPr>
        </p:nvSpPr>
        <p:spPr>
          <a:xfrm>
            <a:off x="2755900" y="493135"/>
            <a:ext cx="8915400" cy="115107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5"/>
              </a:buClr>
              <a:buSzPts val="4400"/>
              <a:buFont typeface="Arial"/>
              <a:buNone/>
              <a:defRPr>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84" name="Google Shape;84;p37"/>
          <p:cNvCxnSpPr/>
          <p:nvPr/>
        </p:nvCxnSpPr>
        <p:spPr>
          <a:xfrm rot="10800000" flipH="1">
            <a:off x="2882900" y="1580711"/>
            <a:ext cx="8890000" cy="30820"/>
          </a:xfrm>
          <a:prstGeom prst="straightConnector1">
            <a:avLst/>
          </a:prstGeom>
          <a:noFill/>
          <a:ln w="9525" cap="flat" cmpd="sng">
            <a:solidFill>
              <a:schemeClr val="accent5"/>
            </a:solidFill>
            <a:prstDash val="solid"/>
            <a:miter lim="800000"/>
            <a:headEnd type="none" w="sm" len="sm"/>
            <a:tailEnd type="none" w="sm" len="sm"/>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7_Title and Content">
  <p:cSld name="7_Title and Content">
    <p:spTree>
      <p:nvGrpSpPr>
        <p:cNvPr id="1" name="Shape 85"/>
        <p:cNvGrpSpPr/>
        <p:nvPr/>
      </p:nvGrpSpPr>
      <p:grpSpPr>
        <a:xfrm>
          <a:off x="0" y="0"/>
          <a:ext cx="0" cy="0"/>
          <a:chOff x="0" y="0"/>
          <a:chExt cx="0" cy="0"/>
        </a:xfrm>
      </p:grpSpPr>
      <p:sp>
        <p:nvSpPr>
          <p:cNvPr id="86" name="Google Shape;86;p38"/>
          <p:cNvSpPr>
            <a:spLocks noGrp="1"/>
          </p:cNvSpPr>
          <p:nvPr>
            <p:ph type="chart" idx="2"/>
          </p:nvPr>
        </p:nvSpPr>
        <p:spPr>
          <a:xfrm>
            <a:off x="482600" y="1955800"/>
            <a:ext cx="10871200" cy="3492500"/>
          </a:xfrm>
          <a:prstGeom prst="rect">
            <a:avLst/>
          </a:prstGeom>
          <a:solidFill>
            <a:schemeClr val="lt2"/>
          </a:solidFill>
          <a:ln>
            <a:noFill/>
          </a:ln>
        </p:spPr>
        <p:txBody>
          <a:bodyPr spcFirstLastPara="1" wrap="square" lIns="91425" tIns="45700" rIns="91425" bIns="45700" anchor="ctr" anchorCtr="0">
            <a:normAutofit/>
          </a:bodyPr>
          <a:lstStyle>
            <a:lvl1pPr marR="0" lvl="0" algn="ctr" rtl="0">
              <a:lnSpc>
                <a:spcPct val="90000"/>
              </a:lnSpc>
              <a:spcBef>
                <a:spcPts val="1000"/>
              </a:spcBef>
              <a:spcAft>
                <a:spcPts val="0"/>
              </a:spcAft>
              <a:buClr>
                <a:schemeClr val="accent5"/>
              </a:buClr>
              <a:buSzPts val="2800"/>
              <a:buFont typeface="Arial"/>
              <a:buChar char="•"/>
              <a:defRPr sz="2800" b="0" i="0" u="none" strike="noStrike" cap="none">
                <a:solidFill>
                  <a:schemeClr val="accent5"/>
                </a:solidFill>
                <a:latin typeface="Arial"/>
                <a:ea typeface="Arial"/>
                <a:cs typeface="Arial"/>
                <a:sym typeface="Arial"/>
              </a:defRPr>
            </a:lvl1pPr>
            <a:lvl2pPr marR="0" lvl="1" algn="l" rtl="0">
              <a:lnSpc>
                <a:spcPct val="90000"/>
              </a:lnSpc>
              <a:spcBef>
                <a:spcPts val="500"/>
              </a:spcBef>
              <a:spcAft>
                <a:spcPts val="0"/>
              </a:spcAft>
              <a:buClr>
                <a:schemeClr val="accent5"/>
              </a:buClr>
              <a:buSzPts val="2400"/>
              <a:buFont typeface="Arial"/>
              <a:buChar char="•"/>
              <a:defRPr sz="2400" b="0" i="0" u="none" strike="noStrike" cap="none">
                <a:solidFill>
                  <a:schemeClr val="accent5"/>
                </a:solidFill>
                <a:latin typeface="Arial"/>
                <a:ea typeface="Arial"/>
                <a:cs typeface="Arial"/>
                <a:sym typeface="Arial"/>
              </a:defRPr>
            </a:lvl2pPr>
            <a:lvl3pPr marR="0" lvl="2" algn="l" rtl="0">
              <a:lnSpc>
                <a:spcPct val="90000"/>
              </a:lnSpc>
              <a:spcBef>
                <a:spcPts val="500"/>
              </a:spcBef>
              <a:spcAft>
                <a:spcPts val="0"/>
              </a:spcAft>
              <a:buClr>
                <a:schemeClr val="accent5"/>
              </a:buClr>
              <a:buSzPts val="2000"/>
              <a:buFont typeface="Arial"/>
              <a:buChar char="•"/>
              <a:defRPr sz="2000" b="0" i="0" u="none" strike="noStrike" cap="none">
                <a:solidFill>
                  <a:schemeClr val="accent5"/>
                </a:solidFill>
                <a:latin typeface="Arial"/>
                <a:ea typeface="Arial"/>
                <a:cs typeface="Arial"/>
                <a:sym typeface="Arial"/>
              </a:defRPr>
            </a:lvl3pPr>
            <a:lvl4pPr marR="0" lvl="3" algn="l" rtl="0">
              <a:lnSpc>
                <a:spcPct val="90000"/>
              </a:lnSpc>
              <a:spcBef>
                <a:spcPts val="500"/>
              </a:spcBef>
              <a:spcAft>
                <a:spcPts val="0"/>
              </a:spcAft>
              <a:buClr>
                <a:schemeClr val="accent5"/>
              </a:buClr>
              <a:buSzPts val="1800"/>
              <a:buFont typeface="Arial"/>
              <a:buChar char="•"/>
              <a:defRPr sz="1800" b="0" i="0" u="none" strike="noStrike" cap="none">
                <a:solidFill>
                  <a:schemeClr val="accent5"/>
                </a:solidFill>
                <a:latin typeface="Arial"/>
                <a:ea typeface="Arial"/>
                <a:cs typeface="Arial"/>
                <a:sym typeface="Arial"/>
              </a:defRPr>
            </a:lvl4pPr>
            <a:lvl5pPr marR="0" lvl="4" algn="l" rtl="0">
              <a:lnSpc>
                <a:spcPct val="90000"/>
              </a:lnSpc>
              <a:spcBef>
                <a:spcPts val="500"/>
              </a:spcBef>
              <a:spcAft>
                <a:spcPts val="0"/>
              </a:spcAft>
              <a:buClr>
                <a:schemeClr val="accent5"/>
              </a:buClr>
              <a:buSzPts val="1800"/>
              <a:buFont typeface="Arial"/>
              <a:buChar char="•"/>
              <a:defRPr sz="1800" b="0" i="0" u="none" strike="noStrike" cap="none">
                <a:solidFill>
                  <a:schemeClr val="accent5"/>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7" name="Google Shape;87;p38"/>
          <p:cNvSpPr txBox="1">
            <a:spLocks noGrp="1"/>
          </p:cNvSpPr>
          <p:nvPr>
            <p:ph type="sldNum" idx="12"/>
          </p:nvPr>
        </p:nvSpPr>
        <p:spPr>
          <a:xfrm>
            <a:off x="465666" y="6356350"/>
            <a:ext cx="2743200"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sz="1200">
                <a:solidFill>
                  <a:srgbClr val="888888"/>
                </a:solidFill>
                <a:latin typeface="Calibri"/>
                <a:ea typeface="Calibri"/>
                <a:cs typeface="Calibri"/>
                <a:sym typeface="Calibri"/>
              </a:defRPr>
            </a:lvl1pPr>
            <a:lvl2pPr marL="0" lvl="1" indent="0" algn="l">
              <a:spcBef>
                <a:spcPts val="0"/>
              </a:spcBef>
              <a:buNone/>
              <a:defRPr sz="1200">
                <a:solidFill>
                  <a:srgbClr val="888888"/>
                </a:solidFill>
                <a:latin typeface="Calibri"/>
                <a:ea typeface="Calibri"/>
                <a:cs typeface="Calibri"/>
                <a:sym typeface="Calibri"/>
              </a:defRPr>
            </a:lvl2pPr>
            <a:lvl3pPr marL="0" lvl="2" indent="0" algn="l">
              <a:spcBef>
                <a:spcPts val="0"/>
              </a:spcBef>
              <a:buNone/>
              <a:defRPr sz="1200">
                <a:solidFill>
                  <a:srgbClr val="888888"/>
                </a:solidFill>
                <a:latin typeface="Calibri"/>
                <a:ea typeface="Calibri"/>
                <a:cs typeface="Calibri"/>
                <a:sym typeface="Calibri"/>
              </a:defRPr>
            </a:lvl3pPr>
            <a:lvl4pPr marL="0" lvl="3" indent="0" algn="l">
              <a:spcBef>
                <a:spcPts val="0"/>
              </a:spcBef>
              <a:buNone/>
              <a:defRPr sz="1200">
                <a:solidFill>
                  <a:srgbClr val="888888"/>
                </a:solidFill>
                <a:latin typeface="Calibri"/>
                <a:ea typeface="Calibri"/>
                <a:cs typeface="Calibri"/>
                <a:sym typeface="Calibri"/>
              </a:defRPr>
            </a:lvl4pPr>
            <a:lvl5pPr marL="0" lvl="4" indent="0" algn="l">
              <a:spcBef>
                <a:spcPts val="0"/>
              </a:spcBef>
              <a:buNone/>
              <a:defRPr sz="1200">
                <a:solidFill>
                  <a:srgbClr val="888888"/>
                </a:solidFill>
                <a:latin typeface="Calibri"/>
                <a:ea typeface="Calibri"/>
                <a:cs typeface="Calibri"/>
                <a:sym typeface="Calibri"/>
              </a:defRPr>
            </a:lvl5pPr>
            <a:lvl6pPr marL="0" lvl="5" indent="0" algn="l">
              <a:spcBef>
                <a:spcPts val="0"/>
              </a:spcBef>
              <a:buNone/>
              <a:defRPr sz="1200">
                <a:solidFill>
                  <a:srgbClr val="888888"/>
                </a:solidFill>
                <a:latin typeface="Calibri"/>
                <a:ea typeface="Calibri"/>
                <a:cs typeface="Calibri"/>
                <a:sym typeface="Calibri"/>
              </a:defRPr>
            </a:lvl6pPr>
            <a:lvl7pPr marL="0" lvl="6" indent="0" algn="l">
              <a:spcBef>
                <a:spcPts val="0"/>
              </a:spcBef>
              <a:buNone/>
              <a:defRPr sz="1200">
                <a:solidFill>
                  <a:srgbClr val="888888"/>
                </a:solidFill>
                <a:latin typeface="Calibri"/>
                <a:ea typeface="Calibri"/>
                <a:cs typeface="Calibri"/>
                <a:sym typeface="Calibri"/>
              </a:defRPr>
            </a:lvl7pPr>
            <a:lvl8pPr marL="0" lvl="7" indent="0" algn="l">
              <a:spcBef>
                <a:spcPts val="0"/>
              </a:spcBef>
              <a:buNone/>
              <a:defRPr sz="1200">
                <a:solidFill>
                  <a:srgbClr val="888888"/>
                </a:solidFill>
                <a:latin typeface="Calibri"/>
                <a:ea typeface="Calibri"/>
                <a:cs typeface="Calibri"/>
                <a:sym typeface="Calibri"/>
              </a:defRPr>
            </a:lvl8pPr>
            <a:lvl9pPr marL="0" lvl="8" indent="0" algn="l">
              <a:spcBef>
                <a:spcPts val="0"/>
              </a:spcBef>
              <a:buNone/>
              <a:defRPr sz="1200">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88" name="Google Shape;88;p38"/>
          <p:cNvSpPr txBox="1">
            <a:spLocks noGrp="1"/>
          </p:cNvSpPr>
          <p:nvPr>
            <p:ph type="title"/>
          </p:nvPr>
        </p:nvSpPr>
        <p:spPr>
          <a:xfrm>
            <a:off x="2755900" y="493135"/>
            <a:ext cx="8915400" cy="115107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5"/>
              </a:buClr>
              <a:buSzPts val="4400"/>
              <a:buFont typeface="Arial"/>
              <a:buNone/>
              <a:defRPr>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89" name="Google Shape;89;p38"/>
          <p:cNvCxnSpPr/>
          <p:nvPr/>
        </p:nvCxnSpPr>
        <p:spPr>
          <a:xfrm rot="10800000" flipH="1">
            <a:off x="2882900" y="1580711"/>
            <a:ext cx="8890000" cy="30820"/>
          </a:xfrm>
          <a:prstGeom prst="straightConnector1">
            <a:avLst/>
          </a:prstGeom>
          <a:noFill/>
          <a:ln w="9525" cap="flat" cmpd="sng">
            <a:solidFill>
              <a:schemeClr val="accent5"/>
            </a:solidFill>
            <a:prstDash val="solid"/>
            <a:miter lim="800000"/>
            <a:headEnd type="none" w="sm" len="sm"/>
            <a:tailEnd type="none" w="sm" len="sm"/>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accent5"/>
              </a:buClr>
              <a:buSzPts val="4400"/>
              <a:buFont typeface="Arial"/>
              <a:buNone/>
              <a:defRPr sz="4400" b="1" i="0" u="none" strike="noStrike" cap="none">
                <a:solidFill>
                  <a:schemeClr val="accent5"/>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3"/>
          <p:cNvSpPr txBox="1">
            <a:spLocks noGrp="1"/>
          </p:cNvSpPr>
          <p:nvPr>
            <p:ph type="body" idx="1"/>
          </p:nvPr>
        </p:nvSpPr>
        <p:spPr>
          <a:xfrm>
            <a:off x="838200" y="1825625"/>
            <a:ext cx="10515600" cy="4054785"/>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accent5"/>
              </a:buClr>
              <a:buSzPts val="2800"/>
              <a:buFont typeface="Arial"/>
              <a:buChar char="•"/>
              <a:defRPr sz="2800" b="0" i="0" u="none" strike="noStrike" cap="none">
                <a:solidFill>
                  <a:schemeClr val="accent5"/>
                </a:solidFill>
                <a:latin typeface="Arial"/>
                <a:ea typeface="Arial"/>
                <a:cs typeface="Arial"/>
                <a:sym typeface="Arial"/>
              </a:defRPr>
            </a:lvl1pPr>
            <a:lvl2pPr marL="914400" marR="0" lvl="1" indent="-381000" algn="l" rtl="0">
              <a:lnSpc>
                <a:spcPct val="90000"/>
              </a:lnSpc>
              <a:spcBef>
                <a:spcPts val="500"/>
              </a:spcBef>
              <a:spcAft>
                <a:spcPts val="0"/>
              </a:spcAft>
              <a:buClr>
                <a:schemeClr val="accent5"/>
              </a:buClr>
              <a:buSzPts val="2400"/>
              <a:buFont typeface="Arial"/>
              <a:buChar char="•"/>
              <a:defRPr sz="2400" b="0" i="0" u="none" strike="noStrike" cap="none">
                <a:solidFill>
                  <a:schemeClr val="accent5"/>
                </a:solidFill>
                <a:latin typeface="Arial"/>
                <a:ea typeface="Arial"/>
                <a:cs typeface="Arial"/>
                <a:sym typeface="Arial"/>
              </a:defRPr>
            </a:lvl2pPr>
            <a:lvl3pPr marL="1371600" marR="0" lvl="2" indent="-355600" algn="l" rtl="0">
              <a:lnSpc>
                <a:spcPct val="90000"/>
              </a:lnSpc>
              <a:spcBef>
                <a:spcPts val="500"/>
              </a:spcBef>
              <a:spcAft>
                <a:spcPts val="0"/>
              </a:spcAft>
              <a:buClr>
                <a:schemeClr val="accent5"/>
              </a:buClr>
              <a:buSzPts val="2000"/>
              <a:buFont typeface="Arial"/>
              <a:buChar char="•"/>
              <a:defRPr sz="2000" b="0" i="0" u="none" strike="noStrike" cap="none">
                <a:solidFill>
                  <a:schemeClr val="accent5"/>
                </a:solidFill>
                <a:latin typeface="Arial"/>
                <a:ea typeface="Arial"/>
                <a:cs typeface="Arial"/>
                <a:sym typeface="Arial"/>
              </a:defRPr>
            </a:lvl3pPr>
            <a:lvl4pPr marL="1828800" marR="0" lvl="3" indent="-342900" algn="l" rtl="0">
              <a:lnSpc>
                <a:spcPct val="90000"/>
              </a:lnSpc>
              <a:spcBef>
                <a:spcPts val="500"/>
              </a:spcBef>
              <a:spcAft>
                <a:spcPts val="0"/>
              </a:spcAft>
              <a:buClr>
                <a:schemeClr val="accent5"/>
              </a:buClr>
              <a:buSzPts val="1800"/>
              <a:buFont typeface="Arial"/>
              <a:buChar char="•"/>
              <a:defRPr sz="1800" b="0" i="0" u="none" strike="noStrike" cap="none">
                <a:solidFill>
                  <a:schemeClr val="accent5"/>
                </a:solidFill>
                <a:latin typeface="Arial"/>
                <a:ea typeface="Arial"/>
                <a:cs typeface="Arial"/>
                <a:sym typeface="Arial"/>
              </a:defRPr>
            </a:lvl4pPr>
            <a:lvl5pPr marL="2286000" marR="0" lvl="4" indent="-342900" algn="l" rtl="0">
              <a:lnSpc>
                <a:spcPct val="90000"/>
              </a:lnSpc>
              <a:spcBef>
                <a:spcPts val="500"/>
              </a:spcBef>
              <a:spcAft>
                <a:spcPts val="0"/>
              </a:spcAft>
              <a:buClr>
                <a:schemeClr val="accent5"/>
              </a:buClr>
              <a:buSzPts val="1800"/>
              <a:buFont typeface="Arial"/>
              <a:buChar char="•"/>
              <a:defRPr sz="1800" b="0" i="0" u="none" strike="noStrike" cap="none">
                <a:solidFill>
                  <a:schemeClr val="accent5"/>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3"/>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0" marR="0" lvl="1" indent="0" algn="l" rtl="0">
              <a:spcBef>
                <a:spcPts val="0"/>
              </a:spcBef>
              <a:buNone/>
              <a:defRPr sz="1200" b="0" i="0" u="none" strike="noStrike" cap="none">
                <a:solidFill>
                  <a:srgbClr val="888888"/>
                </a:solidFill>
                <a:latin typeface="Calibri"/>
                <a:ea typeface="Calibri"/>
                <a:cs typeface="Calibri"/>
                <a:sym typeface="Calibri"/>
              </a:defRPr>
            </a:lvl2pPr>
            <a:lvl3pPr marL="0" marR="0" lvl="2" indent="0" algn="l" rtl="0">
              <a:spcBef>
                <a:spcPts val="0"/>
              </a:spcBef>
              <a:buNone/>
              <a:defRPr sz="1200" b="0" i="0" u="none" strike="noStrike" cap="none">
                <a:solidFill>
                  <a:srgbClr val="888888"/>
                </a:solidFill>
                <a:latin typeface="Calibri"/>
                <a:ea typeface="Calibri"/>
                <a:cs typeface="Calibri"/>
                <a:sym typeface="Calibri"/>
              </a:defRPr>
            </a:lvl3pPr>
            <a:lvl4pPr marL="0" marR="0" lvl="3" indent="0" algn="l" rtl="0">
              <a:spcBef>
                <a:spcPts val="0"/>
              </a:spcBef>
              <a:buNone/>
              <a:defRPr sz="1200" b="0" i="0" u="none" strike="noStrike" cap="none">
                <a:solidFill>
                  <a:srgbClr val="888888"/>
                </a:solidFill>
                <a:latin typeface="Calibri"/>
                <a:ea typeface="Calibri"/>
                <a:cs typeface="Calibri"/>
                <a:sym typeface="Calibri"/>
              </a:defRPr>
            </a:lvl4pPr>
            <a:lvl5pPr marL="0" marR="0" lvl="4" indent="0" algn="l" rtl="0">
              <a:spcBef>
                <a:spcPts val="0"/>
              </a:spcBef>
              <a:buNone/>
              <a:defRPr sz="1200" b="0" i="0" u="none" strike="noStrike" cap="none">
                <a:solidFill>
                  <a:srgbClr val="888888"/>
                </a:solidFill>
                <a:latin typeface="Calibri"/>
                <a:ea typeface="Calibri"/>
                <a:cs typeface="Calibri"/>
                <a:sym typeface="Calibri"/>
              </a:defRPr>
            </a:lvl5pPr>
            <a:lvl6pPr marL="0" marR="0" lvl="5" indent="0" algn="l" rtl="0">
              <a:spcBef>
                <a:spcPts val="0"/>
              </a:spcBef>
              <a:buNone/>
              <a:defRPr sz="1200" b="0" i="0" u="none" strike="noStrike" cap="none">
                <a:solidFill>
                  <a:srgbClr val="888888"/>
                </a:solidFill>
                <a:latin typeface="Calibri"/>
                <a:ea typeface="Calibri"/>
                <a:cs typeface="Calibri"/>
                <a:sym typeface="Calibri"/>
              </a:defRPr>
            </a:lvl6pPr>
            <a:lvl7pPr marL="0" marR="0" lvl="6" indent="0" algn="l" rtl="0">
              <a:spcBef>
                <a:spcPts val="0"/>
              </a:spcBef>
              <a:buNone/>
              <a:defRPr sz="1200" b="0" i="0" u="none" strike="noStrike" cap="none">
                <a:solidFill>
                  <a:srgbClr val="888888"/>
                </a:solidFill>
                <a:latin typeface="Calibri"/>
                <a:ea typeface="Calibri"/>
                <a:cs typeface="Calibri"/>
                <a:sym typeface="Calibri"/>
              </a:defRPr>
            </a:lvl7pPr>
            <a:lvl8pPr marL="0" marR="0" lvl="7" indent="0" algn="l" rtl="0">
              <a:spcBef>
                <a:spcPts val="0"/>
              </a:spcBef>
              <a:buNone/>
              <a:defRPr sz="1200" b="0" i="0" u="none" strike="noStrike" cap="none">
                <a:solidFill>
                  <a:srgbClr val="888888"/>
                </a:solidFill>
                <a:latin typeface="Calibri"/>
                <a:ea typeface="Calibri"/>
                <a:cs typeface="Calibri"/>
                <a:sym typeface="Calibri"/>
              </a:defRPr>
            </a:lvl8pPr>
            <a:lvl9pPr marL="0" marR="0" lvl="8" indent="0" algn="l" rtl="0">
              <a:spcBef>
                <a:spcPts val="0"/>
              </a:spcBef>
              <a:buNone/>
              <a:defRPr sz="12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13" name="Google Shape;13;p23"/>
          <p:cNvPicPr preferRelativeResize="0"/>
          <p:nvPr/>
        </p:nvPicPr>
        <p:blipFill rotWithShape="1">
          <a:blip r:embed="rId13">
            <a:alphaModFix/>
          </a:blip>
          <a:srcRect/>
          <a:stretch/>
        </p:blipFill>
        <p:spPr>
          <a:xfrm>
            <a:off x="9465743" y="6170057"/>
            <a:ext cx="2307157" cy="486041"/>
          </a:xfrm>
          <a:prstGeom prst="rect">
            <a:avLst/>
          </a:prstGeom>
          <a:noFill/>
          <a:ln>
            <a:noFill/>
          </a:ln>
        </p:spPr>
      </p:pic>
      <p:pic>
        <p:nvPicPr>
          <p:cNvPr id="14" name="Google Shape;14;p23"/>
          <p:cNvPicPr preferRelativeResize="0"/>
          <p:nvPr/>
        </p:nvPicPr>
        <p:blipFill rotWithShape="1">
          <a:blip r:embed="rId14">
            <a:alphaModFix/>
          </a:blip>
          <a:srcRect/>
          <a:stretch/>
        </p:blipFill>
        <p:spPr>
          <a:xfrm>
            <a:off x="465666" y="446037"/>
            <a:ext cx="1660358" cy="124526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1"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www.americanprogress.org/issues/early-childhood/news/2020/04/24/483817/coronavirus-pandemic-lead-permanent-loss-nearly-4-5-million-child-care-slots/" TargetMode="External"/><Relationship Id="rId5" Type="http://schemas.openxmlformats.org/officeDocument/2006/relationships/hyperlink" Target="https://www.cornyn.senate.gov/contact" TargetMode="External"/><Relationship Id="rId4" Type="http://schemas.openxmlformats.org/officeDocument/2006/relationships/hyperlink" Target="https://www.cruz.senate.gov/"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hyperlink" Target="https://www.vote411.org/"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rm.capitol.texas.gov/home" TargetMode="External"/><Relationship Id="rId5" Type="http://schemas.openxmlformats.org/officeDocument/2006/relationships/hyperlink" Target="mailto:brooke.freeland@uwatx.org" TargetMode="External"/><Relationship Id="rId4" Type="http://schemas.openxmlformats.org/officeDocument/2006/relationships/hyperlink" Target="https://docs.google.com/forms/d/e/1FAIpQLSdxw-aWTgnhuhOtuZ4NTn3RNdGYW7cFvaPnsuw1tXiHAKI5Wg/viewform?usp=sf_lin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mailto:bryan.daniel@twc.state.tx.us" TargetMode="External"/><Relationship Id="rId5" Type="http://schemas.openxmlformats.org/officeDocument/2006/relationships/hyperlink" Target="mailto:aaron.demerson@twc.state.tx.us" TargetMode="External"/><Relationship Id="rId4" Type="http://schemas.openxmlformats.org/officeDocument/2006/relationships/hyperlink" Target="mailto:julian.alvarez@twc.state.tx.us"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3"/>
          <p:cNvSpPr/>
          <p:nvPr/>
        </p:nvSpPr>
        <p:spPr>
          <a:xfrm>
            <a:off x="9358313" y="6142180"/>
            <a:ext cx="2700337" cy="543197"/>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125" name="Google Shape;125;p3"/>
          <p:cNvSpPr txBox="1">
            <a:spLocks noGrp="1"/>
          </p:cNvSpPr>
          <p:nvPr>
            <p:ph type="title"/>
          </p:nvPr>
        </p:nvSpPr>
        <p:spPr>
          <a:xfrm>
            <a:off x="2770188" y="535999"/>
            <a:ext cx="8915400" cy="115107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005191"/>
              </a:buClr>
              <a:buSzPts val="4400"/>
              <a:buFont typeface="Arial"/>
              <a:buNone/>
            </a:pPr>
            <a:r>
              <a:rPr lang="en-US" dirty="0"/>
              <a:t>Introductions</a:t>
            </a:r>
            <a:endParaRPr dirty="0"/>
          </a:p>
        </p:txBody>
      </p:sp>
      <p:pic>
        <p:nvPicPr>
          <p:cNvPr id="126" name="Google Shape;126;p3"/>
          <p:cNvPicPr preferRelativeResize="0"/>
          <p:nvPr/>
        </p:nvPicPr>
        <p:blipFill rotWithShape="1">
          <a:blip r:embed="rId3">
            <a:alphaModFix/>
          </a:blip>
          <a:srcRect/>
          <a:stretch/>
        </p:blipFill>
        <p:spPr>
          <a:xfrm>
            <a:off x="205827" y="228340"/>
            <a:ext cx="2564361" cy="1401659"/>
          </a:xfrm>
          <a:prstGeom prst="rect">
            <a:avLst/>
          </a:prstGeom>
          <a:noFill/>
          <a:ln>
            <a:noFill/>
          </a:ln>
        </p:spPr>
      </p:pic>
      <p:sp>
        <p:nvSpPr>
          <p:cNvPr id="2" name="Text Placeholder 1"/>
          <p:cNvSpPr>
            <a:spLocks noGrp="1"/>
          </p:cNvSpPr>
          <p:nvPr>
            <p:ph type="body" idx="1"/>
          </p:nvPr>
        </p:nvSpPr>
        <p:spPr>
          <a:xfrm>
            <a:off x="593682" y="1989862"/>
            <a:ext cx="10888133" cy="4152318"/>
          </a:xfrm>
        </p:spPr>
        <p:txBody>
          <a:bodyPr>
            <a:normAutofit fontScale="92500"/>
          </a:bodyPr>
          <a:lstStyle/>
          <a:p>
            <a:pPr marL="114300" indent="0">
              <a:buNone/>
            </a:pPr>
            <a:r>
              <a:rPr lang="en-US" sz="2600" b="1" dirty="0"/>
              <a:t>Mary K </a:t>
            </a:r>
            <a:r>
              <a:rPr lang="en-US" sz="2600" b="1" dirty="0" err="1"/>
              <a:t>Jamsek</a:t>
            </a:r>
            <a:r>
              <a:rPr lang="en-US" sz="2600" b="1" dirty="0"/>
              <a:t> </a:t>
            </a:r>
            <a:r>
              <a:rPr lang="en-US" sz="2600" dirty="0"/>
              <a:t>- Pritzker Fellow, National Collaborative for Infants and Toddlers; Community Services Division- Family Health Unit at Austin Public Health</a:t>
            </a:r>
          </a:p>
          <a:p>
            <a:pPr marL="114300" indent="0">
              <a:buNone/>
            </a:pPr>
            <a:endParaRPr lang="en-US" sz="2600" dirty="0"/>
          </a:p>
          <a:p>
            <a:pPr marL="114300" indent="0">
              <a:buNone/>
            </a:pPr>
            <a:r>
              <a:rPr lang="en-US" sz="2600" b="1" dirty="0"/>
              <a:t>Brooke Freeland </a:t>
            </a:r>
            <a:r>
              <a:rPr lang="en-US" sz="2600" dirty="0"/>
              <a:t>– Public policy and advocacy consultant for UWATX; support the work of SX6 and Early Matters Greater Austin</a:t>
            </a:r>
          </a:p>
          <a:p>
            <a:pPr marL="114300" indent="0">
              <a:buNone/>
            </a:pPr>
            <a:endParaRPr lang="en-US" sz="2600" dirty="0"/>
          </a:p>
          <a:p>
            <a:pPr marL="114300" indent="0">
              <a:buNone/>
            </a:pPr>
            <a:r>
              <a:rPr lang="en-US" sz="2600" b="1" dirty="0"/>
              <a:t>Chat Box Ice Breaker </a:t>
            </a:r>
            <a:r>
              <a:rPr lang="en-US" sz="2600" dirty="0"/>
              <a:t>– On a scale of 1-5, what’s your experience engaging with grassroots advocacy? (1 being none….3 on occasion….5 every chance I get)…and in ONE word, how would you describe advocating?</a:t>
            </a:r>
          </a:p>
        </p:txBody>
      </p:sp>
    </p:spTree>
    <p:extLst>
      <p:ext uri="{BB962C8B-B14F-4D97-AF65-F5344CB8AC3E}">
        <p14:creationId xmlns:p14="http://schemas.microsoft.com/office/powerpoint/2010/main" val="2919481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3"/>
          <p:cNvSpPr/>
          <p:nvPr/>
        </p:nvSpPr>
        <p:spPr>
          <a:xfrm>
            <a:off x="9358313" y="6142180"/>
            <a:ext cx="2700337" cy="543197"/>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125" name="Google Shape;125;p3"/>
          <p:cNvSpPr txBox="1">
            <a:spLocks noGrp="1"/>
          </p:cNvSpPr>
          <p:nvPr>
            <p:ph type="title"/>
          </p:nvPr>
        </p:nvSpPr>
        <p:spPr>
          <a:xfrm>
            <a:off x="2770188" y="535999"/>
            <a:ext cx="8915400" cy="1151075"/>
          </a:xfrm>
          <a:prstGeom prst="rect">
            <a:avLst/>
          </a:prstGeom>
          <a:noFill/>
          <a:ln>
            <a:noFill/>
          </a:ln>
        </p:spPr>
        <p:txBody>
          <a:bodyPr spcFirstLastPara="1" wrap="square" lIns="91425" tIns="45700" rIns="91425" bIns="45700" anchor="b" anchorCtr="0">
            <a:normAutofit fontScale="90000"/>
          </a:bodyPr>
          <a:lstStyle/>
          <a:p>
            <a:pPr algn="ctr">
              <a:buClr>
                <a:srgbClr val="005191"/>
              </a:buClr>
            </a:pPr>
            <a:r>
              <a:rPr lang="en-US" dirty="0"/>
              <a:t/>
            </a:r>
            <a:br>
              <a:rPr lang="en-US" dirty="0"/>
            </a:br>
            <a:r>
              <a:rPr lang="en-US" dirty="0"/>
              <a:t/>
            </a:r>
            <a:br>
              <a:rPr lang="en-US" dirty="0"/>
            </a:br>
            <a:r>
              <a:rPr lang="en-US" dirty="0"/>
              <a:t>Advocacy Opportunity - Email</a:t>
            </a:r>
            <a:endParaRPr dirty="0">
              <a:solidFill>
                <a:srgbClr val="005191"/>
              </a:solidFill>
            </a:endParaRPr>
          </a:p>
        </p:txBody>
      </p:sp>
      <p:pic>
        <p:nvPicPr>
          <p:cNvPr id="126" name="Google Shape;126;p3"/>
          <p:cNvPicPr preferRelativeResize="0"/>
          <p:nvPr/>
        </p:nvPicPr>
        <p:blipFill rotWithShape="1">
          <a:blip r:embed="rId3">
            <a:alphaModFix/>
          </a:blip>
          <a:srcRect/>
          <a:stretch/>
        </p:blipFill>
        <p:spPr>
          <a:xfrm>
            <a:off x="205827" y="228340"/>
            <a:ext cx="2564361" cy="1401659"/>
          </a:xfrm>
          <a:prstGeom prst="rect">
            <a:avLst/>
          </a:prstGeom>
          <a:noFill/>
          <a:ln>
            <a:noFill/>
          </a:ln>
        </p:spPr>
      </p:pic>
      <p:sp>
        <p:nvSpPr>
          <p:cNvPr id="4" name="Text Placeholder 3"/>
          <p:cNvSpPr>
            <a:spLocks noGrp="1"/>
          </p:cNvSpPr>
          <p:nvPr>
            <p:ph type="body" idx="1"/>
          </p:nvPr>
        </p:nvSpPr>
        <p:spPr>
          <a:xfrm>
            <a:off x="557106" y="2087395"/>
            <a:ext cx="10888133" cy="4401895"/>
          </a:xfrm>
        </p:spPr>
        <p:txBody>
          <a:bodyPr>
            <a:normAutofit fontScale="55000" lnSpcReduction="20000"/>
          </a:bodyPr>
          <a:lstStyle/>
          <a:p>
            <a:pPr marL="114300" indent="0">
              <a:buNone/>
            </a:pPr>
            <a:r>
              <a:rPr lang="en-US" sz="3800" b="1" dirty="0">
                <a:solidFill>
                  <a:schemeClr val="accent2">
                    <a:lumMod val="50000"/>
                  </a:schemeClr>
                </a:solidFill>
              </a:rPr>
              <a:t>Contact Senator Cruz and Cornyn:</a:t>
            </a:r>
          </a:p>
          <a:p>
            <a:pPr marL="114300" indent="0">
              <a:buNone/>
            </a:pPr>
            <a:r>
              <a:rPr lang="en-US" sz="2900" dirty="0">
                <a:solidFill>
                  <a:schemeClr val="bg2">
                    <a:lumMod val="50000"/>
                  </a:schemeClr>
                </a:solidFill>
              </a:rPr>
              <a:t>Email Senator Cruz </a:t>
            </a:r>
            <a:r>
              <a:rPr lang="en-US" sz="2900" dirty="0">
                <a:hlinkClick r:id="rId4"/>
              </a:rPr>
              <a:t>https://www.cruz.senate.gov</a:t>
            </a:r>
            <a:r>
              <a:rPr lang="en-US" sz="2900" dirty="0"/>
              <a:t>  </a:t>
            </a:r>
            <a:r>
              <a:rPr lang="en-US" sz="2900" dirty="0">
                <a:solidFill>
                  <a:schemeClr val="bg2">
                    <a:lumMod val="50000"/>
                  </a:schemeClr>
                </a:solidFill>
              </a:rPr>
              <a:t>and Senator Cornyn </a:t>
            </a:r>
            <a:r>
              <a:rPr lang="en-US" sz="2900" dirty="0">
                <a:hlinkClick r:id="rId5"/>
              </a:rPr>
              <a:t>https://www.cornyn.senate.gov/contact</a:t>
            </a:r>
            <a:endParaRPr lang="en-US" sz="2900" dirty="0">
              <a:solidFill>
                <a:schemeClr val="bg2">
                  <a:lumMod val="50000"/>
                </a:schemeClr>
              </a:solidFill>
            </a:endParaRPr>
          </a:p>
          <a:p>
            <a:pPr marL="114300" indent="0">
              <a:buNone/>
            </a:pPr>
            <a:endParaRPr lang="en-US" sz="2900" dirty="0">
              <a:solidFill>
                <a:schemeClr val="bg2">
                  <a:lumMod val="50000"/>
                </a:schemeClr>
              </a:solidFill>
            </a:endParaRPr>
          </a:p>
          <a:p>
            <a:pPr marL="114300" indent="0">
              <a:buNone/>
            </a:pPr>
            <a:r>
              <a:rPr lang="en-US" sz="3800" b="1" dirty="0">
                <a:solidFill>
                  <a:schemeClr val="accent2">
                    <a:lumMod val="50000"/>
                  </a:schemeClr>
                </a:solidFill>
              </a:rPr>
              <a:t>Sample email:</a:t>
            </a:r>
          </a:p>
          <a:p>
            <a:pPr marL="114300" indent="0">
              <a:buNone/>
            </a:pPr>
            <a:r>
              <a:rPr lang="en-US" dirty="0"/>
              <a:t>I’m writing to ask you to push for the urgent passage of a significant investment for child care. Families and providers are depending on this immediate support.</a:t>
            </a:r>
          </a:p>
          <a:p>
            <a:pPr marL="114300" indent="0">
              <a:buNone/>
            </a:pPr>
            <a:r>
              <a:rPr lang="en-US" dirty="0"/>
              <a:t/>
            </a:r>
            <a:br>
              <a:rPr lang="en-US" dirty="0"/>
            </a:br>
            <a:r>
              <a:rPr lang="en-US" dirty="0"/>
              <a:t>While I want to  thank you for the emergency coronavirus child care measures you’ve helped pass thus far, it is not enough for child care providers to keep their doors open. In April, the child care sector lost more than a third of its workforce, and if they were open or reopening in June they were operating under conditions that would likely put them out of business.  Unless Congress provides significant funding for the child care sector immediately, the coronavirus pandemic could lead to a permanent loss of nearly </a:t>
            </a:r>
            <a:r>
              <a:rPr lang="en-US" u="sng" dirty="0">
                <a:hlinkClick r:id="rId6"/>
              </a:rPr>
              <a:t>half of all child care</a:t>
            </a:r>
            <a:r>
              <a:rPr lang="en-US" dirty="0"/>
              <a:t>. </a:t>
            </a:r>
          </a:p>
          <a:p>
            <a:pPr marL="114300" indent="0">
              <a:buNone/>
            </a:pPr>
            <a:r>
              <a:rPr lang="en-US" dirty="0"/>
              <a:t>The child industry needs substantially more funding immediately so that the economy can reopen and recover. Child care providers support our families, businesses, and the economy. You can support them by passing significant funding for child care right away.</a:t>
            </a:r>
          </a:p>
          <a:p>
            <a:pPr marL="114300" indent="0">
              <a:buNone/>
            </a:pPr>
            <a:r>
              <a:rPr lang="en-US" dirty="0"/>
              <a:t>Thank you,</a:t>
            </a:r>
          </a:p>
          <a:p>
            <a:pPr marL="114300" indent="0">
              <a:buNone/>
            </a:pPr>
            <a:r>
              <a:rPr lang="en-US" dirty="0"/>
              <a:t>Your Name</a:t>
            </a:r>
          </a:p>
          <a:p>
            <a:pPr marL="114300" indent="0">
              <a:buNone/>
            </a:pPr>
            <a:endParaRPr lang="en-US" dirty="0"/>
          </a:p>
          <a:p>
            <a:pPr lvl="0"/>
            <a:endParaRPr lang="en-US" dirty="0"/>
          </a:p>
          <a:p>
            <a:pPr marL="114300" indent="0">
              <a:buNone/>
            </a:pPr>
            <a:endParaRPr lang="en-US" dirty="0"/>
          </a:p>
        </p:txBody>
      </p:sp>
    </p:spTree>
    <p:extLst>
      <p:ext uri="{BB962C8B-B14F-4D97-AF65-F5344CB8AC3E}">
        <p14:creationId xmlns:p14="http://schemas.microsoft.com/office/powerpoint/2010/main" val="1093511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3"/>
          <p:cNvSpPr/>
          <p:nvPr/>
        </p:nvSpPr>
        <p:spPr>
          <a:xfrm>
            <a:off x="9358313" y="6142180"/>
            <a:ext cx="2700337" cy="543197"/>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125" name="Google Shape;125;p3"/>
          <p:cNvSpPr txBox="1">
            <a:spLocks noGrp="1"/>
          </p:cNvSpPr>
          <p:nvPr>
            <p:ph type="title"/>
          </p:nvPr>
        </p:nvSpPr>
        <p:spPr>
          <a:xfrm>
            <a:off x="2770188" y="535999"/>
            <a:ext cx="8915400" cy="1151075"/>
          </a:xfrm>
          <a:prstGeom prst="rect">
            <a:avLst/>
          </a:prstGeom>
          <a:noFill/>
          <a:ln>
            <a:noFill/>
          </a:ln>
        </p:spPr>
        <p:txBody>
          <a:bodyPr spcFirstLastPara="1" wrap="square" lIns="91425" tIns="45700" rIns="91425" bIns="45700" anchor="b" anchorCtr="0">
            <a:normAutofit fontScale="90000"/>
          </a:bodyPr>
          <a:lstStyle/>
          <a:p>
            <a:pPr algn="ctr">
              <a:buClr>
                <a:srgbClr val="005191"/>
              </a:buClr>
            </a:pPr>
            <a:r>
              <a:rPr lang="en-US" dirty="0"/>
              <a:t/>
            </a:r>
            <a:br>
              <a:rPr lang="en-US" dirty="0"/>
            </a:br>
            <a:r>
              <a:rPr lang="en-US" dirty="0"/>
              <a:t/>
            </a:r>
            <a:br>
              <a:rPr lang="en-US" dirty="0"/>
            </a:br>
            <a:r>
              <a:rPr lang="en-US" dirty="0"/>
              <a:t>Advocacy Opportunity - Call</a:t>
            </a:r>
            <a:endParaRPr dirty="0">
              <a:solidFill>
                <a:srgbClr val="005191"/>
              </a:solidFill>
            </a:endParaRPr>
          </a:p>
        </p:txBody>
      </p:sp>
      <p:pic>
        <p:nvPicPr>
          <p:cNvPr id="126" name="Google Shape;126;p3"/>
          <p:cNvPicPr preferRelativeResize="0"/>
          <p:nvPr/>
        </p:nvPicPr>
        <p:blipFill rotWithShape="1">
          <a:blip r:embed="rId3">
            <a:alphaModFix/>
          </a:blip>
          <a:srcRect/>
          <a:stretch/>
        </p:blipFill>
        <p:spPr>
          <a:xfrm>
            <a:off x="205827" y="228340"/>
            <a:ext cx="2564361" cy="1401659"/>
          </a:xfrm>
          <a:prstGeom prst="rect">
            <a:avLst/>
          </a:prstGeom>
          <a:noFill/>
          <a:ln>
            <a:noFill/>
          </a:ln>
        </p:spPr>
      </p:pic>
      <p:sp>
        <p:nvSpPr>
          <p:cNvPr id="4" name="Text Placeholder 3"/>
          <p:cNvSpPr>
            <a:spLocks noGrp="1"/>
          </p:cNvSpPr>
          <p:nvPr>
            <p:ph type="body" idx="1"/>
          </p:nvPr>
        </p:nvSpPr>
        <p:spPr>
          <a:xfrm>
            <a:off x="557106" y="2087395"/>
            <a:ext cx="10888133" cy="4401895"/>
          </a:xfrm>
        </p:spPr>
        <p:txBody>
          <a:bodyPr>
            <a:normAutofit fontScale="70000" lnSpcReduction="20000"/>
          </a:bodyPr>
          <a:lstStyle/>
          <a:p>
            <a:pPr marL="114300" indent="0">
              <a:buNone/>
            </a:pPr>
            <a:r>
              <a:rPr lang="en-US" sz="2900" b="1" dirty="0">
                <a:solidFill>
                  <a:schemeClr val="accent2">
                    <a:lumMod val="50000"/>
                  </a:schemeClr>
                </a:solidFill>
              </a:rPr>
              <a:t>Contact Senator Cruz and Cornyn:</a:t>
            </a:r>
          </a:p>
          <a:p>
            <a:pPr marL="114300" indent="0">
              <a:buNone/>
            </a:pPr>
            <a:r>
              <a:rPr lang="en-US" sz="2900" dirty="0">
                <a:solidFill>
                  <a:schemeClr val="bg2">
                    <a:lumMod val="50000"/>
                  </a:schemeClr>
                </a:solidFill>
              </a:rPr>
              <a:t>Call the Capitol switchboard at (202) 224-3121 and ask to be connected to Cruz or Cornyn</a:t>
            </a:r>
          </a:p>
          <a:p>
            <a:pPr marL="114300" indent="0">
              <a:buNone/>
            </a:pPr>
            <a:endParaRPr lang="en-US" sz="2900" dirty="0">
              <a:solidFill>
                <a:schemeClr val="bg2">
                  <a:lumMod val="50000"/>
                </a:schemeClr>
              </a:solidFill>
            </a:endParaRPr>
          </a:p>
          <a:p>
            <a:pPr marL="114300" indent="0">
              <a:buNone/>
            </a:pPr>
            <a:r>
              <a:rPr lang="en-US" sz="2900" b="1" dirty="0">
                <a:solidFill>
                  <a:schemeClr val="accent2">
                    <a:lumMod val="50000"/>
                  </a:schemeClr>
                </a:solidFill>
              </a:rPr>
              <a:t>Sample message:</a:t>
            </a:r>
          </a:p>
          <a:p>
            <a:pPr marL="114300" indent="0">
              <a:buNone/>
            </a:pPr>
            <a:r>
              <a:rPr lang="en-US" dirty="0"/>
              <a:t>Hi, my name is </a:t>
            </a:r>
            <a:r>
              <a:rPr lang="en-US" b="1" dirty="0"/>
              <a:t>[NAME] </a:t>
            </a:r>
            <a:r>
              <a:rPr lang="en-US" dirty="0"/>
              <a:t>and I'm a constituent of </a:t>
            </a:r>
            <a:r>
              <a:rPr lang="en-US" b="1" dirty="0"/>
              <a:t>[SENATOR]</a:t>
            </a:r>
            <a:r>
              <a:rPr lang="en-US" dirty="0"/>
              <a:t>. I'm calling to thank you for the emergency child care measures passed so far in response to the COVID-19 crisis and to ask you to prioritize child care stabilization funding in the upcoming coronavirus package. Families and providers are depending on this immediate support. </a:t>
            </a:r>
          </a:p>
          <a:p>
            <a:pPr marL="114300" indent="0">
              <a:buNone/>
            </a:pPr>
            <a:r>
              <a:rPr lang="en-US" dirty="0"/>
              <a:t> </a:t>
            </a:r>
          </a:p>
          <a:p>
            <a:pPr marL="114300" indent="0">
              <a:buNone/>
            </a:pPr>
            <a:r>
              <a:rPr lang="en-US" dirty="0"/>
              <a:t>We know that half of child care providers shut their doors in April, and if they were open or reopening in June they were operating under conditions that would likely put them out of business.  Unless Congress provides significant funding for the industry now, many closures will be permanent. The U.S. stands to lose half of our child care industry due to coronavirus. Parents won’t be able to go back to work and the economy will not be able to reopen without it. Congress must take action and pass significant funding now.</a:t>
            </a:r>
          </a:p>
          <a:p>
            <a:pPr marL="114300" indent="0">
              <a:buNone/>
            </a:pPr>
            <a:endParaRPr lang="en-US" dirty="0"/>
          </a:p>
          <a:p>
            <a:pPr lvl="0"/>
            <a:endParaRPr lang="en-US" dirty="0"/>
          </a:p>
          <a:p>
            <a:pPr marL="114300" indent="0">
              <a:buNone/>
            </a:pPr>
            <a:endParaRPr lang="en-US" dirty="0"/>
          </a:p>
        </p:txBody>
      </p:sp>
    </p:spTree>
    <p:extLst>
      <p:ext uri="{BB962C8B-B14F-4D97-AF65-F5344CB8AC3E}">
        <p14:creationId xmlns:p14="http://schemas.microsoft.com/office/powerpoint/2010/main" val="3439523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3"/>
          <p:cNvSpPr/>
          <p:nvPr/>
        </p:nvSpPr>
        <p:spPr>
          <a:xfrm>
            <a:off x="9358313" y="6142180"/>
            <a:ext cx="2700337" cy="543197"/>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125" name="Google Shape;125;p3"/>
          <p:cNvSpPr txBox="1">
            <a:spLocks noGrp="1"/>
          </p:cNvSpPr>
          <p:nvPr>
            <p:ph type="title"/>
          </p:nvPr>
        </p:nvSpPr>
        <p:spPr>
          <a:xfrm>
            <a:off x="2770188" y="535999"/>
            <a:ext cx="8915400" cy="1151075"/>
          </a:xfrm>
          <a:prstGeom prst="rect">
            <a:avLst/>
          </a:prstGeom>
          <a:noFill/>
          <a:ln>
            <a:noFill/>
          </a:ln>
        </p:spPr>
        <p:txBody>
          <a:bodyPr spcFirstLastPara="1" wrap="square" lIns="91425" tIns="45700" rIns="91425" bIns="45700" anchor="b" anchorCtr="0">
            <a:normAutofit fontScale="90000"/>
          </a:bodyPr>
          <a:lstStyle/>
          <a:p>
            <a:pPr algn="ctr">
              <a:buClr>
                <a:srgbClr val="005191"/>
              </a:buClr>
            </a:pPr>
            <a:r>
              <a:rPr lang="en-US" dirty="0"/>
              <a:t/>
            </a:r>
            <a:br>
              <a:rPr lang="en-US" dirty="0"/>
            </a:br>
            <a:r>
              <a:rPr lang="en-US" dirty="0"/>
              <a:t/>
            </a:r>
            <a:br>
              <a:rPr lang="en-US" dirty="0"/>
            </a:br>
            <a:r>
              <a:rPr lang="en-US" dirty="0"/>
              <a:t>Advocacy Opportunity – Twitter</a:t>
            </a:r>
            <a:endParaRPr dirty="0">
              <a:solidFill>
                <a:srgbClr val="005191"/>
              </a:solidFill>
            </a:endParaRPr>
          </a:p>
        </p:txBody>
      </p:sp>
      <p:pic>
        <p:nvPicPr>
          <p:cNvPr id="126" name="Google Shape;126;p3"/>
          <p:cNvPicPr preferRelativeResize="0"/>
          <p:nvPr/>
        </p:nvPicPr>
        <p:blipFill rotWithShape="1">
          <a:blip r:embed="rId3">
            <a:alphaModFix/>
          </a:blip>
          <a:srcRect/>
          <a:stretch/>
        </p:blipFill>
        <p:spPr>
          <a:xfrm>
            <a:off x="205827" y="228340"/>
            <a:ext cx="2564361" cy="1401659"/>
          </a:xfrm>
          <a:prstGeom prst="rect">
            <a:avLst/>
          </a:prstGeom>
          <a:noFill/>
          <a:ln>
            <a:noFill/>
          </a:ln>
        </p:spPr>
      </p:pic>
      <p:sp>
        <p:nvSpPr>
          <p:cNvPr id="4" name="Text Placeholder 3"/>
          <p:cNvSpPr>
            <a:spLocks noGrp="1"/>
          </p:cNvSpPr>
          <p:nvPr>
            <p:ph type="body" idx="1"/>
          </p:nvPr>
        </p:nvSpPr>
        <p:spPr>
          <a:xfrm>
            <a:off x="557106" y="2087395"/>
            <a:ext cx="10888133" cy="4401895"/>
          </a:xfrm>
        </p:spPr>
        <p:txBody>
          <a:bodyPr>
            <a:normAutofit/>
          </a:bodyPr>
          <a:lstStyle/>
          <a:p>
            <a:pPr marL="114300" indent="0">
              <a:buNone/>
            </a:pPr>
            <a:r>
              <a:rPr lang="en-US" sz="2900" b="1" dirty="0">
                <a:solidFill>
                  <a:schemeClr val="accent2">
                    <a:lumMod val="50000"/>
                  </a:schemeClr>
                </a:solidFill>
              </a:rPr>
              <a:t>Contact Senator Cruz and Cornyn:</a:t>
            </a:r>
          </a:p>
          <a:p>
            <a:pPr marL="114300" indent="0">
              <a:buNone/>
            </a:pPr>
            <a:r>
              <a:rPr lang="en-US" sz="2900" dirty="0">
                <a:solidFill>
                  <a:schemeClr val="bg2">
                    <a:lumMod val="50000"/>
                  </a:schemeClr>
                </a:solidFill>
              </a:rPr>
              <a:t>Data shows that we’ll need a significant increase in federal funding for the child care industry to be there when it’s safe for parents to return to work and for the economy to reopen and recover. [@SENATOR] we need your help to pass legislation to #</a:t>
            </a:r>
            <a:r>
              <a:rPr lang="en-US" sz="2900" dirty="0" err="1">
                <a:solidFill>
                  <a:schemeClr val="bg2">
                    <a:lumMod val="50000"/>
                  </a:schemeClr>
                </a:solidFill>
              </a:rPr>
              <a:t>SaveChildCare</a:t>
            </a:r>
            <a:r>
              <a:rPr lang="en-US" sz="2900" dirty="0">
                <a:solidFill>
                  <a:schemeClr val="bg2">
                    <a:lumMod val="50000"/>
                  </a:schemeClr>
                </a:solidFill>
              </a:rPr>
              <a:t> NOW.</a:t>
            </a:r>
          </a:p>
          <a:p>
            <a:pPr marL="114300" indent="0">
              <a:buNone/>
            </a:pPr>
            <a:endParaRPr lang="en-US" sz="2900" dirty="0">
              <a:solidFill>
                <a:schemeClr val="bg2">
                  <a:lumMod val="50000"/>
                </a:schemeClr>
              </a:solidFill>
            </a:endParaRPr>
          </a:p>
          <a:p>
            <a:pPr marL="114300" indent="0">
              <a:buNone/>
            </a:pPr>
            <a:endParaRPr lang="en-US" dirty="0"/>
          </a:p>
          <a:p>
            <a:pPr lvl="0"/>
            <a:endParaRPr lang="en-US" dirty="0"/>
          </a:p>
          <a:p>
            <a:pPr marL="114300" indent="0">
              <a:buNone/>
            </a:pPr>
            <a:endParaRPr lang="en-US" dirty="0"/>
          </a:p>
        </p:txBody>
      </p:sp>
    </p:spTree>
    <p:extLst>
      <p:ext uri="{BB962C8B-B14F-4D97-AF65-F5344CB8AC3E}">
        <p14:creationId xmlns:p14="http://schemas.microsoft.com/office/powerpoint/2010/main" val="2764279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3"/>
          <p:cNvSpPr/>
          <p:nvPr/>
        </p:nvSpPr>
        <p:spPr>
          <a:xfrm>
            <a:off x="9358313" y="6142180"/>
            <a:ext cx="2700337" cy="543197"/>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125" name="Google Shape;125;p3"/>
          <p:cNvSpPr txBox="1">
            <a:spLocks noGrp="1"/>
          </p:cNvSpPr>
          <p:nvPr>
            <p:ph type="title"/>
          </p:nvPr>
        </p:nvSpPr>
        <p:spPr>
          <a:xfrm>
            <a:off x="2770188" y="535999"/>
            <a:ext cx="8915400" cy="1151075"/>
          </a:xfrm>
          <a:prstGeom prst="rect">
            <a:avLst/>
          </a:prstGeom>
          <a:noFill/>
          <a:ln>
            <a:noFill/>
          </a:ln>
        </p:spPr>
        <p:txBody>
          <a:bodyPr spcFirstLastPara="1" wrap="square" lIns="91425" tIns="45700" rIns="91425" bIns="45700" anchor="b" anchorCtr="0">
            <a:normAutofit fontScale="90000"/>
          </a:bodyPr>
          <a:lstStyle/>
          <a:p>
            <a:pPr algn="ctr">
              <a:buClr>
                <a:srgbClr val="005191"/>
              </a:buClr>
            </a:pPr>
            <a:r>
              <a:rPr lang="en-US" dirty="0"/>
              <a:t/>
            </a:r>
            <a:br>
              <a:rPr lang="en-US" dirty="0"/>
            </a:br>
            <a:r>
              <a:rPr lang="en-US" dirty="0"/>
              <a:t/>
            </a:r>
            <a:br>
              <a:rPr lang="en-US" dirty="0"/>
            </a:br>
            <a:r>
              <a:rPr lang="en-US" dirty="0"/>
              <a:t>Want To Do More?</a:t>
            </a:r>
            <a:endParaRPr dirty="0">
              <a:solidFill>
                <a:srgbClr val="005191"/>
              </a:solidFill>
            </a:endParaRPr>
          </a:p>
        </p:txBody>
      </p:sp>
      <p:pic>
        <p:nvPicPr>
          <p:cNvPr id="126" name="Google Shape;126;p3"/>
          <p:cNvPicPr preferRelativeResize="0"/>
          <p:nvPr/>
        </p:nvPicPr>
        <p:blipFill rotWithShape="1">
          <a:blip r:embed="rId3">
            <a:alphaModFix/>
          </a:blip>
          <a:srcRect/>
          <a:stretch/>
        </p:blipFill>
        <p:spPr>
          <a:xfrm>
            <a:off x="205827" y="228340"/>
            <a:ext cx="2564361" cy="1401659"/>
          </a:xfrm>
          <a:prstGeom prst="rect">
            <a:avLst/>
          </a:prstGeom>
          <a:noFill/>
          <a:ln>
            <a:noFill/>
          </a:ln>
        </p:spPr>
      </p:pic>
      <p:sp>
        <p:nvSpPr>
          <p:cNvPr id="4" name="Text Placeholder 3"/>
          <p:cNvSpPr>
            <a:spLocks noGrp="1"/>
          </p:cNvSpPr>
          <p:nvPr>
            <p:ph type="body" idx="1"/>
          </p:nvPr>
        </p:nvSpPr>
        <p:spPr>
          <a:xfrm>
            <a:off x="557106" y="2087395"/>
            <a:ext cx="10888133" cy="4054785"/>
          </a:xfrm>
        </p:spPr>
        <p:txBody>
          <a:bodyPr>
            <a:normAutofit/>
          </a:bodyPr>
          <a:lstStyle/>
          <a:p>
            <a:pPr marL="114300" indent="0">
              <a:buNone/>
            </a:pPr>
            <a:r>
              <a:rPr lang="en-US" b="1" dirty="0">
                <a:solidFill>
                  <a:schemeClr val="accent2">
                    <a:lumMod val="50000"/>
                  </a:schemeClr>
                </a:solidFill>
              </a:rPr>
              <a:t>Sign up to receive updates on advocacy opportunities from the SX6 Coalition.</a:t>
            </a:r>
          </a:p>
          <a:p>
            <a:pPr marL="114300" indent="0">
              <a:buNone/>
            </a:pPr>
            <a:r>
              <a:rPr lang="en-US" dirty="0"/>
              <a:t>	</a:t>
            </a:r>
            <a:r>
              <a:rPr lang="en-US" dirty="0">
                <a:hlinkClick r:id="rId4"/>
              </a:rPr>
              <a:t>Click here </a:t>
            </a:r>
            <a:r>
              <a:rPr lang="en-US" dirty="0"/>
              <a:t>to sign up or email </a:t>
            </a:r>
            <a:r>
              <a:rPr lang="en-US" dirty="0">
                <a:hlinkClick r:id="rId5"/>
              </a:rPr>
              <a:t>brooke.freeland@uwatx.org</a:t>
            </a:r>
            <a:r>
              <a:rPr lang="en-US" dirty="0"/>
              <a:t> </a:t>
            </a:r>
          </a:p>
          <a:p>
            <a:pPr marL="114300" indent="0">
              <a:buNone/>
            </a:pPr>
            <a:endParaRPr lang="en-US" dirty="0"/>
          </a:p>
          <a:p>
            <a:pPr marL="114300" indent="0">
              <a:buNone/>
            </a:pPr>
            <a:r>
              <a:rPr lang="en-US" dirty="0"/>
              <a:t>Questions?</a:t>
            </a:r>
          </a:p>
          <a:p>
            <a:pPr marL="114300" indent="0">
              <a:buNone/>
            </a:pPr>
            <a:r>
              <a:rPr lang="en-US" dirty="0"/>
              <a:t>Helpful resources:</a:t>
            </a:r>
          </a:p>
          <a:p>
            <a:pPr marL="114300" indent="0">
              <a:buNone/>
            </a:pPr>
            <a:r>
              <a:rPr lang="en-US" sz="2000" dirty="0"/>
              <a:t>Who represents you in the State Capitol: </a:t>
            </a:r>
            <a:r>
              <a:rPr lang="en-US" sz="2000" dirty="0">
                <a:hlinkClick r:id="rId6"/>
              </a:rPr>
              <a:t>https://wrm.capitol.texas.gov/home</a:t>
            </a:r>
            <a:endParaRPr lang="en-US" sz="2000" dirty="0"/>
          </a:p>
          <a:p>
            <a:pPr marL="114300" indent="0">
              <a:buNone/>
            </a:pPr>
            <a:r>
              <a:rPr lang="en-US" sz="2000" dirty="0"/>
              <a:t>Ballot and voter registration information: </a:t>
            </a:r>
            <a:r>
              <a:rPr lang="en-US" sz="2000" dirty="0">
                <a:hlinkClick r:id="rId7"/>
              </a:rPr>
              <a:t>https://www.vote411.org/</a:t>
            </a:r>
            <a:endParaRPr lang="en-US" sz="2000" dirty="0"/>
          </a:p>
        </p:txBody>
      </p:sp>
    </p:spTree>
    <p:extLst>
      <p:ext uri="{BB962C8B-B14F-4D97-AF65-F5344CB8AC3E}">
        <p14:creationId xmlns:p14="http://schemas.microsoft.com/office/powerpoint/2010/main" val="141206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3"/>
          <p:cNvSpPr/>
          <p:nvPr/>
        </p:nvSpPr>
        <p:spPr>
          <a:xfrm>
            <a:off x="9358313" y="6142180"/>
            <a:ext cx="2700337" cy="543197"/>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125" name="Google Shape;125;p3"/>
          <p:cNvSpPr txBox="1">
            <a:spLocks noGrp="1"/>
          </p:cNvSpPr>
          <p:nvPr>
            <p:ph type="title"/>
          </p:nvPr>
        </p:nvSpPr>
        <p:spPr>
          <a:xfrm>
            <a:off x="2770188" y="535999"/>
            <a:ext cx="8915400" cy="115107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005191"/>
              </a:buClr>
              <a:buSzPts val="4400"/>
              <a:buFont typeface="Arial"/>
              <a:buNone/>
            </a:pPr>
            <a:r>
              <a:rPr lang="en-US" sz="3200" dirty="0"/>
              <a:t>Overview</a:t>
            </a:r>
            <a:endParaRPr sz="3200" dirty="0"/>
          </a:p>
        </p:txBody>
      </p:sp>
      <p:pic>
        <p:nvPicPr>
          <p:cNvPr id="126" name="Google Shape;126;p3"/>
          <p:cNvPicPr preferRelativeResize="0"/>
          <p:nvPr/>
        </p:nvPicPr>
        <p:blipFill rotWithShape="1">
          <a:blip r:embed="rId3">
            <a:alphaModFix/>
          </a:blip>
          <a:srcRect/>
          <a:stretch/>
        </p:blipFill>
        <p:spPr>
          <a:xfrm>
            <a:off x="205827" y="228340"/>
            <a:ext cx="2564361" cy="1401659"/>
          </a:xfrm>
          <a:prstGeom prst="rect">
            <a:avLst/>
          </a:prstGeom>
          <a:noFill/>
          <a:ln>
            <a:noFill/>
          </a:ln>
        </p:spPr>
      </p:pic>
      <p:sp>
        <p:nvSpPr>
          <p:cNvPr id="2" name="Text Placeholder 1"/>
          <p:cNvSpPr>
            <a:spLocks noGrp="1"/>
          </p:cNvSpPr>
          <p:nvPr>
            <p:ph type="body" idx="1"/>
          </p:nvPr>
        </p:nvSpPr>
        <p:spPr>
          <a:xfrm>
            <a:off x="651933" y="2373320"/>
            <a:ext cx="10888133" cy="2700125"/>
          </a:xfrm>
        </p:spPr>
        <p:txBody>
          <a:bodyPr>
            <a:normAutofit/>
          </a:bodyPr>
          <a:lstStyle/>
          <a:p>
            <a:pPr marL="628650" lvl="0" indent="-514350">
              <a:buFont typeface="+mj-lt"/>
              <a:buAutoNum type="arabicPeriod"/>
            </a:pPr>
            <a:r>
              <a:rPr lang="en-US" sz="2600" dirty="0">
                <a:solidFill>
                  <a:schemeClr val="tx1"/>
                </a:solidFill>
              </a:rPr>
              <a:t>Setting the stage – a snapshot of COVID’s impact on child care</a:t>
            </a:r>
          </a:p>
          <a:p>
            <a:pPr marL="628650" lvl="0" indent="-514350">
              <a:buFont typeface="+mj-lt"/>
              <a:buAutoNum type="arabicPeriod"/>
            </a:pPr>
            <a:r>
              <a:rPr lang="en-US" sz="2600" dirty="0">
                <a:solidFill>
                  <a:schemeClr val="tx1"/>
                </a:solidFill>
              </a:rPr>
              <a:t>Examples of state and federal advocacy opportunities</a:t>
            </a:r>
          </a:p>
          <a:p>
            <a:pPr marL="628650" lvl="0" indent="-514350">
              <a:buFont typeface="+mj-lt"/>
              <a:buAutoNum type="arabicPeriod"/>
            </a:pPr>
            <a:r>
              <a:rPr lang="en-US" sz="2600" dirty="0">
                <a:solidFill>
                  <a:schemeClr val="tx1"/>
                </a:solidFill>
              </a:rPr>
              <a:t>How to engage in advocacy</a:t>
            </a:r>
          </a:p>
          <a:p>
            <a:pPr marL="628650" lvl="0" indent="-514350">
              <a:buFont typeface="+mj-lt"/>
              <a:buAutoNum type="arabicPeriod"/>
            </a:pPr>
            <a:r>
              <a:rPr lang="en-US" sz="2600" dirty="0">
                <a:solidFill>
                  <a:schemeClr val="tx1"/>
                </a:solidFill>
              </a:rPr>
              <a:t>Call to action</a:t>
            </a:r>
          </a:p>
          <a:p>
            <a:pPr marL="628650" lvl="0" indent="-514350">
              <a:buFont typeface="+mj-lt"/>
              <a:buAutoNum type="arabicPeriod"/>
            </a:pPr>
            <a:endParaRPr lang="en-US" sz="3000" dirty="0">
              <a:solidFill>
                <a:schemeClr val="tx1"/>
              </a:solidFill>
            </a:endParaRPr>
          </a:p>
          <a:p>
            <a:pPr marL="114300" indent="0">
              <a:buNone/>
            </a:pPr>
            <a:endParaRPr lang="en-US" sz="2600" dirty="0"/>
          </a:p>
        </p:txBody>
      </p:sp>
    </p:spTree>
    <p:extLst>
      <p:ext uri="{BB962C8B-B14F-4D97-AF65-F5344CB8AC3E}">
        <p14:creationId xmlns:p14="http://schemas.microsoft.com/office/powerpoint/2010/main" val="1580285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3"/>
          <p:cNvSpPr/>
          <p:nvPr/>
        </p:nvSpPr>
        <p:spPr>
          <a:xfrm>
            <a:off x="9358313" y="6142180"/>
            <a:ext cx="2700337" cy="543197"/>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125" name="Google Shape;125;p3"/>
          <p:cNvSpPr txBox="1">
            <a:spLocks noGrp="1"/>
          </p:cNvSpPr>
          <p:nvPr>
            <p:ph type="title"/>
          </p:nvPr>
        </p:nvSpPr>
        <p:spPr>
          <a:xfrm>
            <a:off x="2770188" y="535999"/>
            <a:ext cx="8915400" cy="115107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005191"/>
              </a:buClr>
              <a:buSzPts val="4400"/>
              <a:buFont typeface="Arial"/>
              <a:buNone/>
            </a:pPr>
            <a:r>
              <a:rPr lang="en-US" sz="3200" dirty="0"/>
              <a:t>Impact of COVID-19 on Child Care </a:t>
            </a:r>
            <a:endParaRPr sz="3200" dirty="0"/>
          </a:p>
        </p:txBody>
      </p:sp>
      <p:pic>
        <p:nvPicPr>
          <p:cNvPr id="126" name="Google Shape;126;p3"/>
          <p:cNvPicPr preferRelativeResize="0"/>
          <p:nvPr/>
        </p:nvPicPr>
        <p:blipFill rotWithShape="1">
          <a:blip r:embed="rId3">
            <a:alphaModFix/>
          </a:blip>
          <a:srcRect/>
          <a:stretch/>
        </p:blipFill>
        <p:spPr>
          <a:xfrm>
            <a:off x="205827" y="228340"/>
            <a:ext cx="2564361" cy="1401659"/>
          </a:xfrm>
          <a:prstGeom prst="rect">
            <a:avLst/>
          </a:prstGeom>
          <a:noFill/>
          <a:ln>
            <a:noFill/>
          </a:ln>
        </p:spPr>
      </p:pic>
      <p:sp>
        <p:nvSpPr>
          <p:cNvPr id="2" name="Text Placeholder 1"/>
          <p:cNvSpPr>
            <a:spLocks noGrp="1"/>
          </p:cNvSpPr>
          <p:nvPr>
            <p:ph type="body" idx="1"/>
          </p:nvPr>
        </p:nvSpPr>
        <p:spPr>
          <a:xfrm>
            <a:off x="593682" y="1989862"/>
            <a:ext cx="10888133" cy="4152318"/>
          </a:xfrm>
        </p:spPr>
        <p:txBody>
          <a:bodyPr>
            <a:normAutofit fontScale="77500" lnSpcReduction="20000"/>
          </a:bodyPr>
          <a:lstStyle/>
          <a:p>
            <a:pPr marL="114300" lvl="0" indent="0">
              <a:buNone/>
            </a:pPr>
            <a:r>
              <a:rPr lang="en-US" sz="2600" dirty="0"/>
              <a:t>Results of a recent </a:t>
            </a:r>
            <a:r>
              <a:rPr lang="en-US" sz="2600" b="1" dirty="0"/>
              <a:t>Hobby School</a:t>
            </a:r>
            <a:r>
              <a:rPr lang="en-US" sz="2600" dirty="0"/>
              <a:t> child care study in Austin/Travis County:</a:t>
            </a:r>
            <a:br>
              <a:rPr lang="en-US" sz="2600" dirty="0"/>
            </a:br>
            <a:endParaRPr lang="en-US" sz="2600" dirty="0"/>
          </a:p>
          <a:p>
            <a:pPr lvl="1">
              <a:spcBef>
                <a:spcPts val="1200"/>
              </a:spcBef>
            </a:pPr>
            <a:r>
              <a:rPr lang="en-US" dirty="0"/>
              <a:t> </a:t>
            </a:r>
            <a:r>
              <a:rPr lang="en-US" sz="2600" dirty="0"/>
              <a:t>Most child care is provided by small businesses with </a:t>
            </a:r>
            <a:r>
              <a:rPr lang="en-US" sz="2600" b="1" dirty="0">
                <a:solidFill>
                  <a:srgbClr val="C00000"/>
                </a:solidFill>
              </a:rPr>
              <a:t>&lt; 20 </a:t>
            </a:r>
            <a:r>
              <a:rPr lang="en-US" sz="2600" dirty="0"/>
              <a:t>employees</a:t>
            </a:r>
          </a:p>
          <a:p>
            <a:pPr lvl="1">
              <a:spcBef>
                <a:spcPts val="1200"/>
              </a:spcBef>
            </a:pPr>
            <a:endParaRPr lang="en-US" sz="1900" dirty="0"/>
          </a:p>
          <a:p>
            <a:pPr lvl="1">
              <a:spcBef>
                <a:spcPts val="1200"/>
              </a:spcBef>
            </a:pPr>
            <a:r>
              <a:rPr lang="en-US" sz="2600" dirty="0"/>
              <a:t> Only </a:t>
            </a:r>
            <a:r>
              <a:rPr lang="en-US" sz="2600" b="1" dirty="0">
                <a:solidFill>
                  <a:srgbClr val="C00000"/>
                </a:solidFill>
              </a:rPr>
              <a:t>50-60% </a:t>
            </a:r>
            <a:r>
              <a:rPr lang="en-US" sz="2600" dirty="0"/>
              <a:t>of programs are open &amp; operating</a:t>
            </a:r>
          </a:p>
          <a:p>
            <a:pPr lvl="1">
              <a:spcBef>
                <a:spcPts val="1200"/>
              </a:spcBef>
            </a:pPr>
            <a:endParaRPr lang="en-US" sz="2600" dirty="0"/>
          </a:p>
          <a:p>
            <a:pPr lvl="1">
              <a:spcBef>
                <a:spcPts val="1200"/>
              </a:spcBef>
            </a:pPr>
            <a:r>
              <a:rPr lang="en-US" sz="2600" dirty="0"/>
              <a:t>The majority of programs are operating at between </a:t>
            </a:r>
            <a:r>
              <a:rPr lang="en-US" sz="2600" b="1" dirty="0">
                <a:solidFill>
                  <a:srgbClr val="C00000"/>
                </a:solidFill>
              </a:rPr>
              <a:t>26-50% </a:t>
            </a:r>
            <a:r>
              <a:rPr lang="en-US" sz="2600" dirty="0"/>
              <a:t>of capacity.</a:t>
            </a:r>
          </a:p>
          <a:p>
            <a:pPr lvl="1">
              <a:spcBef>
                <a:spcPts val="1200"/>
              </a:spcBef>
            </a:pPr>
            <a:endParaRPr lang="en-US" sz="2600" dirty="0"/>
          </a:p>
          <a:p>
            <a:pPr lvl="1">
              <a:lnSpc>
                <a:spcPct val="100000"/>
              </a:lnSpc>
              <a:spcBef>
                <a:spcPts val="1200"/>
              </a:spcBef>
            </a:pPr>
            <a:r>
              <a:rPr lang="en-US" sz="2600" dirty="0"/>
              <a:t>BUT </a:t>
            </a:r>
            <a:r>
              <a:rPr lang="en-US" sz="2600" b="1" dirty="0">
                <a:solidFill>
                  <a:srgbClr val="C00000"/>
                </a:solidFill>
              </a:rPr>
              <a:t>74% </a:t>
            </a:r>
            <a:r>
              <a:rPr lang="en-US" sz="2600" dirty="0"/>
              <a:t>of programs report operating at </a:t>
            </a:r>
            <a:r>
              <a:rPr lang="en-US" sz="2600" b="1" dirty="0"/>
              <a:t>staffing</a:t>
            </a:r>
            <a:r>
              <a:rPr lang="en-US" sz="2600" dirty="0"/>
              <a:t> levels between </a:t>
            </a:r>
            <a:r>
              <a:rPr lang="en-US" sz="2600" b="1" dirty="0">
                <a:solidFill>
                  <a:srgbClr val="C00000"/>
                </a:solidFill>
              </a:rPr>
              <a:t>50-100%.</a:t>
            </a:r>
          </a:p>
          <a:p>
            <a:pPr marL="571500" lvl="1" indent="0">
              <a:lnSpc>
                <a:spcPct val="100000"/>
              </a:lnSpc>
              <a:spcBef>
                <a:spcPts val="1200"/>
              </a:spcBef>
              <a:buNone/>
            </a:pPr>
            <a:endParaRPr lang="en-US" sz="2600" b="1" dirty="0">
              <a:solidFill>
                <a:srgbClr val="C00000"/>
              </a:solidFill>
            </a:endParaRPr>
          </a:p>
          <a:p>
            <a:pPr marL="114300" indent="0">
              <a:lnSpc>
                <a:spcPct val="100000"/>
              </a:lnSpc>
              <a:spcBef>
                <a:spcPts val="1200"/>
              </a:spcBef>
              <a:buNone/>
            </a:pPr>
            <a:r>
              <a:rPr lang="en-US" sz="3000" b="1" dirty="0">
                <a:solidFill>
                  <a:srgbClr val="C00000"/>
                </a:solidFill>
              </a:rPr>
              <a:t>This means costs are increasing while tuition is decreasing. </a:t>
            </a:r>
          </a:p>
          <a:p>
            <a:pPr marL="114300" indent="0">
              <a:buNone/>
            </a:pPr>
            <a:endParaRPr lang="en-US" sz="2600" dirty="0"/>
          </a:p>
        </p:txBody>
      </p:sp>
    </p:spTree>
    <p:extLst>
      <p:ext uri="{BB962C8B-B14F-4D97-AF65-F5344CB8AC3E}">
        <p14:creationId xmlns:p14="http://schemas.microsoft.com/office/powerpoint/2010/main" val="167602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3"/>
          <p:cNvSpPr/>
          <p:nvPr/>
        </p:nvSpPr>
        <p:spPr>
          <a:xfrm>
            <a:off x="9358313" y="6142180"/>
            <a:ext cx="2700337" cy="543197"/>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125" name="Google Shape;125;p3"/>
          <p:cNvSpPr txBox="1">
            <a:spLocks noGrp="1"/>
          </p:cNvSpPr>
          <p:nvPr>
            <p:ph type="title"/>
          </p:nvPr>
        </p:nvSpPr>
        <p:spPr>
          <a:xfrm>
            <a:off x="2770188" y="535999"/>
            <a:ext cx="8915400" cy="115107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005191"/>
              </a:buClr>
              <a:buSzPts val="4400"/>
              <a:buFont typeface="Arial"/>
              <a:buNone/>
            </a:pPr>
            <a:r>
              <a:rPr lang="en-US" sz="3200" dirty="0"/>
              <a:t>The Call to Action</a:t>
            </a:r>
            <a:endParaRPr sz="3200" dirty="0"/>
          </a:p>
        </p:txBody>
      </p:sp>
      <p:pic>
        <p:nvPicPr>
          <p:cNvPr id="126" name="Google Shape;126;p3"/>
          <p:cNvPicPr preferRelativeResize="0"/>
          <p:nvPr/>
        </p:nvPicPr>
        <p:blipFill rotWithShape="1">
          <a:blip r:embed="rId3">
            <a:alphaModFix/>
          </a:blip>
          <a:srcRect/>
          <a:stretch/>
        </p:blipFill>
        <p:spPr>
          <a:xfrm>
            <a:off x="205827" y="228340"/>
            <a:ext cx="2564361" cy="1401659"/>
          </a:xfrm>
          <a:prstGeom prst="rect">
            <a:avLst/>
          </a:prstGeom>
          <a:noFill/>
          <a:ln>
            <a:noFill/>
          </a:ln>
        </p:spPr>
      </p:pic>
      <p:sp>
        <p:nvSpPr>
          <p:cNvPr id="2" name="Text Placeholder 1"/>
          <p:cNvSpPr>
            <a:spLocks noGrp="1"/>
          </p:cNvSpPr>
          <p:nvPr>
            <p:ph type="body" idx="1"/>
          </p:nvPr>
        </p:nvSpPr>
        <p:spPr>
          <a:xfrm>
            <a:off x="593682" y="1989862"/>
            <a:ext cx="10888133" cy="4152318"/>
          </a:xfrm>
        </p:spPr>
        <p:txBody>
          <a:bodyPr>
            <a:normAutofit lnSpcReduction="10000"/>
          </a:bodyPr>
          <a:lstStyle/>
          <a:p>
            <a:r>
              <a:rPr lang="en-US" dirty="0"/>
              <a:t>The new standards and safety measures cost money and programs already operated on razor thin margins.</a:t>
            </a:r>
          </a:p>
          <a:p>
            <a:r>
              <a:rPr lang="en-US" dirty="0"/>
              <a:t>Smaller class sizes to protect health and safety and children and staff are bringing less tuition</a:t>
            </a:r>
          </a:p>
          <a:p>
            <a:r>
              <a:rPr lang="en-US" dirty="0"/>
              <a:t>Maintaining quality classroom so children thrive</a:t>
            </a:r>
          </a:p>
          <a:p>
            <a:pPr marL="114300" indent="0">
              <a:buNone/>
            </a:pPr>
            <a:endParaRPr lang="en-US" dirty="0"/>
          </a:p>
          <a:p>
            <a:pPr marL="114300" indent="0" algn="ctr">
              <a:buNone/>
            </a:pPr>
            <a:r>
              <a:rPr lang="en-US" b="1" dirty="0"/>
              <a:t>Advocating for help at the local, state, and federal levels is critical to helping the child care industry survive. Your voice is an important part of the conversation!</a:t>
            </a:r>
          </a:p>
          <a:p>
            <a:pPr marL="114300" indent="0">
              <a:buNone/>
            </a:pPr>
            <a:endParaRPr lang="en-US" sz="2400" dirty="0"/>
          </a:p>
        </p:txBody>
      </p:sp>
    </p:spTree>
    <p:extLst>
      <p:ext uri="{BB962C8B-B14F-4D97-AF65-F5344CB8AC3E}">
        <p14:creationId xmlns:p14="http://schemas.microsoft.com/office/powerpoint/2010/main" val="2180624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3"/>
          <p:cNvSpPr/>
          <p:nvPr/>
        </p:nvSpPr>
        <p:spPr>
          <a:xfrm>
            <a:off x="9358313" y="6142180"/>
            <a:ext cx="2700337" cy="543197"/>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125" name="Google Shape;125;p3"/>
          <p:cNvSpPr txBox="1">
            <a:spLocks noGrp="1"/>
          </p:cNvSpPr>
          <p:nvPr>
            <p:ph type="title"/>
          </p:nvPr>
        </p:nvSpPr>
        <p:spPr>
          <a:xfrm>
            <a:off x="2770188" y="535999"/>
            <a:ext cx="8915400" cy="115107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005191"/>
              </a:buClr>
              <a:buSzPts val="4400"/>
              <a:buFont typeface="Arial"/>
              <a:buNone/>
            </a:pPr>
            <a:r>
              <a:rPr lang="en-US" sz="3200" dirty="0"/>
              <a:t>What can we do about it?</a:t>
            </a:r>
            <a:endParaRPr sz="3200" dirty="0"/>
          </a:p>
        </p:txBody>
      </p:sp>
      <p:pic>
        <p:nvPicPr>
          <p:cNvPr id="126" name="Google Shape;126;p3"/>
          <p:cNvPicPr preferRelativeResize="0"/>
          <p:nvPr/>
        </p:nvPicPr>
        <p:blipFill rotWithShape="1">
          <a:blip r:embed="rId3">
            <a:alphaModFix/>
          </a:blip>
          <a:srcRect/>
          <a:stretch/>
        </p:blipFill>
        <p:spPr>
          <a:xfrm>
            <a:off x="205827" y="228340"/>
            <a:ext cx="2564361" cy="1401659"/>
          </a:xfrm>
          <a:prstGeom prst="rect">
            <a:avLst/>
          </a:prstGeom>
          <a:noFill/>
          <a:ln>
            <a:noFill/>
          </a:ln>
        </p:spPr>
      </p:pic>
      <p:sp>
        <p:nvSpPr>
          <p:cNvPr id="2" name="Text Placeholder 1"/>
          <p:cNvSpPr>
            <a:spLocks noGrp="1"/>
          </p:cNvSpPr>
          <p:nvPr>
            <p:ph type="body" idx="1"/>
          </p:nvPr>
        </p:nvSpPr>
        <p:spPr>
          <a:xfrm>
            <a:off x="593682" y="1989862"/>
            <a:ext cx="10888133" cy="4152318"/>
          </a:xfrm>
        </p:spPr>
        <p:txBody>
          <a:bodyPr>
            <a:normAutofit/>
          </a:bodyPr>
          <a:lstStyle/>
          <a:p>
            <a:pPr marL="114300" indent="0">
              <a:buNone/>
            </a:pPr>
            <a:r>
              <a:rPr lang="en-US" b="1" dirty="0"/>
              <a:t>Use your voice to raise awareness about the issue by:</a:t>
            </a:r>
          </a:p>
          <a:p>
            <a:pPr marL="114300" indent="0">
              <a:buNone/>
            </a:pPr>
            <a:endParaRPr lang="en-US" sz="2400" dirty="0"/>
          </a:p>
          <a:p>
            <a:r>
              <a:rPr lang="en-US" sz="2200" dirty="0"/>
              <a:t>Write letters, send emails or call your elected officials at the local, state and federal levels.</a:t>
            </a:r>
          </a:p>
          <a:p>
            <a:r>
              <a:rPr lang="en-US" sz="2200" dirty="0"/>
              <a:t>Testify by phone or email at hearings (school board, city council, legislature)</a:t>
            </a:r>
          </a:p>
          <a:p>
            <a:r>
              <a:rPr lang="en-US" sz="2200" dirty="0"/>
              <a:t>Submit op-eds and letters to the editor</a:t>
            </a:r>
          </a:p>
          <a:p>
            <a:r>
              <a:rPr lang="en-US" sz="2200" dirty="0"/>
              <a:t>Participate in social media campaigns…tweet it out!</a:t>
            </a:r>
          </a:p>
          <a:p>
            <a:r>
              <a:rPr lang="en-US" sz="2200" dirty="0"/>
              <a:t>Vote!!!</a:t>
            </a:r>
          </a:p>
        </p:txBody>
      </p:sp>
    </p:spTree>
    <p:extLst>
      <p:ext uri="{BB962C8B-B14F-4D97-AF65-F5344CB8AC3E}">
        <p14:creationId xmlns:p14="http://schemas.microsoft.com/office/powerpoint/2010/main" val="3050269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3"/>
          <p:cNvSpPr/>
          <p:nvPr/>
        </p:nvSpPr>
        <p:spPr>
          <a:xfrm>
            <a:off x="9358313" y="6142180"/>
            <a:ext cx="2700337" cy="543197"/>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125" name="Google Shape;125;p3"/>
          <p:cNvSpPr txBox="1">
            <a:spLocks noGrp="1"/>
          </p:cNvSpPr>
          <p:nvPr>
            <p:ph type="title"/>
          </p:nvPr>
        </p:nvSpPr>
        <p:spPr>
          <a:xfrm>
            <a:off x="2770188" y="535999"/>
            <a:ext cx="8915400" cy="115107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005191"/>
              </a:buClr>
              <a:buSzPts val="4400"/>
              <a:buFont typeface="Arial"/>
              <a:buNone/>
            </a:pPr>
            <a:r>
              <a:rPr lang="en-US" sz="3200" dirty="0"/>
              <a:t>How to be Effective</a:t>
            </a:r>
            <a:endParaRPr sz="3200" dirty="0"/>
          </a:p>
        </p:txBody>
      </p:sp>
      <p:pic>
        <p:nvPicPr>
          <p:cNvPr id="126" name="Google Shape;126;p3"/>
          <p:cNvPicPr preferRelativeResize="0"/>
          <p:nvPr/>
        </p:nvPicPr>
        <p:blipFill rotWithShape="1">
          <a:blip r:embed="rId3">
            <a:alphaModFix/>
          </a:blip>
          <a:srcRect/>
          <a:stretch/>
        </p:blipFill>
        <p:spPr>
          <a:xfrm>
            <a:off x="205827" y="228340"/>
            <a:ext cx="2564361" cy="1401659"/>
          </a:xfrm>
          <a:prstGeom prst="rect">
            <a:avLst/>
          </a:prstGeom>
          <a:noFill/>
          <a:ln>
            <a:noFill/>
          </a:ln>
        </p:spPr>
      </p:pic>
      <p:sp>
        <p:nvSpPr>
          <p:cNvPr id="2" name="Text Placeholder 1"/>
          <p:cNvSpPr>
            <a:spLocks noGrp="1"/>
          </p:cNvSpPr>
          <p:nvPr>
            <p:ph type="body" idx="1"/>
          </p:nvPr>
        </p:nvSpPr>
        <p:spPr>
          <a:xfrm>
            <a:off x="593682" y="1989862"/>
            <a:ext cx="10888133" cy="4152318"/>
          </a:xfrm>
        </p:spPr>
        <p:txBody>
          <a:bodyPr>
            <a:normAutofit/>
          </a:bodyPr>
          <a:lstStyle/>
          <a:p>
            <a:pPr fontAlgn="base"/>
            <a:r>
              <a:rPr lang="en-US" b="1" dirty="0"/>
              <a:t>Make it personal: </a:t>
            </a:r>
            <a:r>
              <a:rPr lang="en-US" dirty="0"/>
              <a:t>Why do you want your Senator to support significant child care funding now?</a:t>
            </a:r>
          </a:p>
          <a:p>
            <a:pPr lvl="1" fontAlgn="base"/>
            <a:r>
              <a:rPr lang="en-US" dirty="0"/>
              <a:t>How are you and your community impacted?</a:t>
            </a:r>
          </a:p>
          <a:p>
            <a:pPr lvl="1" fontAlgn="base"/>
            <a:r>
              <a:rPr lang="en-US" dirty="0"/>
              <a:t>Give first-hand examples when possible</a:t>
            </a:r>
          </a:p>
          <a:p>
            <a:pPr fontAlgn="base"/>
            <a:r>
              <a:rPr lang="en-US" b="1" dirty="0"/>
              <a:t>Use facts and data to help make the case. </a:t>
            </a:r>
            <a:r>
              <a:rPr lang="en-US" sz="2400" dirty="0"/>
              <a:t>SX6 has lots of data!</a:t>
            </a:r>
            <a:endParaRPr lang="en-US" sz="2400" b="1" dirty="0"/>
          </a:p>
          <a:p>
            <a:r>
              <a:rPr lang="en-US" b="1" dirty="0"/>
              <a:t>Include a specific ask: </a:t>
            </a:r>
            <a:r>
              <a:rPr lang="en-US" dirty="0"/>
              <a:t>Make sure they know why you’re are advocating. </a:t>
            </a:r>
          </a:p>
          <a:p>
            <a:pPr lvl="1"/>
            <a:r>
              <a:rPr lang="en-US" dirty="0"/>
              <a:t>Clearly state what it is you want them to support (funding, legislation) and request a response so you know how they stand on an issue.</a:t>
            </a:r>
            <a:endParaRPr lang="en-US" sz="1600" dirty="0"/>
          </a:p>
          <a:p>
            <a:endParaRPr lang="en-US" sz="2400" dirty="0"/>
          </a:p>
          <a:p>
            <a:endParaRPr lang="en-US" sz="2400" dirty="0"/>
          </a:p>
        </p:txBody>
      </p:sp>
    </p:spTree>
    <p:extLst>
      <p:ext uri="{BB962C8B-B14F-4D97-AF65-F5344CB8AC3E}">
        <p14:creationId xmlns:p14="http://schemas.microsoft.com/office/powerpoint/2010/main" val="2114171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3"/>
          <p:cNvSpPr/>
          <p:nvPr/>
        </p:nvSpPr>
        <p:spPr>
          <a:xfrm>
            <a:off x="9358313" y="6142180"/>
            <a:ext cx="2700337" cy="543197"/>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125" name="Google Shape;125;p3"/>
          <p:cNvSpPr txBox="1">
            <a:spLocks noGrp="1"/>
          </p:cNvSpPr>
          <p:nvPr>
            <p:ph type="title"/>
          </p:nvPr>
        </p:nvSpPr>
        <p:spPr>
          <a:xfrm>
            <a:off x="2770188" y="535999"/>
            <a:ext cx="8915400" cy="1151075"/>
          </a:xfrm>
          <a:prstGeom prst="rect">
            <a:avLst/>
          </a:prstGeom>
          <a:noFill/>
          <a:ln>
            <a:noFill/>
          </a:ln>
        </p:spPr>
        <p:txBody>
          <a:bodyPr spcFirstLastPara="1" wrap="square" lIns="91425" tIns="45700" rIns="91425" bIns="45700" anchor="b" anchorCtr="0">
            <a:normAutofit fontScale="90000"/>
          </a:bodyPr>
          <a:lstStyle/>
          <a:p>
            <a:pPr algn="ctr">
              <a:buClr>
                <a:srgbClr val="005191"/>
              </a:buClr>
            </a:pPr>
            <a:r>
              <a:rPr lang="en-US" dirty="0"/>
              <a:t/>
            </a:r>
            <a:br>
              <a:rPr lang="en-US" dirty="0"/>
            </a:br>
            <a:r>
              <a:rPr lang="en-US" dirty="0"/>
              <a:t/>
            </a:r>
            <a:br>
              <a:rPr lang="en-US" dirty="0"/>
            </a:br>
            <a:r>
              <a:rPr lang="en-US" dirty="0"/>
              <a:t>State Advocacy Opportunity</a:t>
            </a:r>
            <a:endParaRPr dirty="0">
              <a:solidFill>
                <a:srgbClr val="005191"/>
              </a:solidFill>
            </a:endParaRPr>
          </a:p>
        </p:txBody>
      </p:sp>
      <p:pic>
        <p:nvPicPr>
          <p:cNvPr id="126" name="Google Shape;126;p3"/>
          <p:cNvPicPr preferRelativeResize="0"/>
          <p:nvPr/>
        </p:nvPicPr>
        <p:blipFill rotWithShape="1">
          <a:blip r:embed="rId3">
            <a:alphaModFix/>
          </a:blip>
          <a:srcRect/>
          <a:stretch/>
        </p:blipFill>
        <p:spPr>
          <a:xfrm>
            <a:off x="205827" y="228340"/>
            <a:ext cx="2564361" cy="1401659"/>
          </a:xfrm>
          <a:prstGeom prst="rect">
            <a:avLst/>
          </a:prstGeom>
          <a:noFill/>
          <a:ln>
            <a:noFill/>
          </a:ln>
        </p:spPr>
      </p:pic>
      <p:sp>
        <p:nvSpPr>
          <p:cNvPr id="4" name="Text Placeholder 3"/>
          <p:cNvSpPr>
            <a:spLocks noGrp="1"/>
          </p:cNvSpPr>
          <p:nvPr>
            <p:ph type="body" idx="1"/>
          </p:nvPr>
        </p:nvSpPr>
        <p:spPr>
          <a:xfrm>
            <a:off x="557106" y="2087395"/>
            <a:ext cx="10888133" cy="4542265"/>
          </a:xfrm>
        </p:spPr>
        <p:txBody>
          <a:bodyPr>
            <a:normAutofit lnSpcReduction="10000"/>
          </a:bodyPr>
          <a:lstStyle/>
          <a:p>
            <a:pPr marL="114300" indent="0">
              <a:buNone/>
            </a:pPr>
            <a:r>
              <a:rPr lang="en-US" b="1" dirty="0">
                <a:solidFill>
                  <a:schemeClr val="accent2">
                    <a:lumMod val="50000"/>
                  </a:schemeClr>
                </a:solidFill>
              </a:rPr>
              <a:t>Texas Workforce Commission </a:t>
            </a:r>
            <a:endParaRPr lang="en-US" dirty="0">
              <a:solidFill>
                <a:schemeClr val="accent2">
                  <a:lumMod val="50000"/>
                </a:schemeClr>
              </a:solidFill>
            </a:endParaRPr>
          </a:p>
          <a:p>
            <a:pPr lvl="0"/>
            <a:r>
              <a:rPr lang="en-US" dirty="0"/>
              <a:t>Extend subsidy funding for Essential Workers, which is about to expire, until the end of the year. </a:t>
            </a:r>
          </a:p>
          <a:p>
            <a:pPr marL="114300" lvl="0" indent="0">
              <a:buNone/>
            </a:pPr>
            <a:endParaRPr lang="en-US" dirty="0"/>
          </a:p>
          <a:p>
            <a:pPr lvl="1"/>
            <a:r>
              <a:rPr lang="en-US" dirty="0"/>
              <a:t>Why this matters:</a:t>
            </a:r>
          </a:p>
          <a:p>
            <a:pPr lvl="2"/>
            <a:r>
              <a:rPr lang="en-US" dirty="0"/>
              <a:t>In Travis County, </a:t>
            </a:r>
            <a:r>
              <a:rPr lang="en-US" b="1" dirty="0"/>
              <a:t>472 children of Essential Workers</a:t>
            </a:r>
            <a:r>
              <a:rPr lang="en-US" dirty="0"/>
              <a:t> were authorized 3 months of fully subsidized child care in April &amp; May</a:t>
            </a:r>
          </a:p>
          <a:p>
            <a:pPr lvl="2"/>
            <a:r>
              <a:rPr lang="en-US" dirty="0"/>
              <a:t>We estimate that </a:t>
            </a:r>
            <a:r>
              <a:rPr lang="en-US" b="1" dirty="0"/>
              <a:t>10-15 families will lose coverage </a:t>
            </a:r>
            <a:r>
              <a:rPr lang="en-US" dirty="0"/>
              <a:t>each week. </a:t>
            </a:r>
          </a:p>
          <a:p>
            <a:pPr lvl="2"/>
            <a:r>
              <a:rPr lang="en-US" dirty="0"/>
              <a:t>This means in the next three months, the remaining </a:t>
            </a:r>
            <a:r>
              <a:rPr lang="en-US" b="1" dirty="0"/>
              <a:t>450 children will lose </a:t>
            </a:r>
            <a:r>
              <a:rPr lang="en-US" dirty="0"/>
              <a:t>their coverage.</a:t>
            </a:r>
          </a:p>
          <a:p>
            <a:pPr lvl="2"/>
            <a:r>
              <a:rPr lang="en-US" dirty="0"/>
              <a:t>Between </a:t>
            </a:r>
            <a:r>
              <a:rPr lang="en-US" b="1" dirty="0"/>
              <a:t>130-230</a:t>
            </a:r>
            <a:r>
              <a:rPr lang="en-US" dirty="0"/>
              <a:t> of these children quality for child care subsidy based on income, but they will lose funding and have to return to the 2000+ child waiting list.</a:t>
            </a:r>
          </a:p>
          <a:p>
            <a:pPr lvl="0"/>
            <a:endParaRPr lang="en-US" dirty="0"/>
          </a:p>
          <a:p>
            <a:pPr marL="114300" indent="0">
              <a:buNone/>
            </a:pPr>
            <a:endParaRPr lang="en-US" dirty="0"/>
          </a:p>
        </p:txBody>
      </p:sp>
    </p:spTree>
    <p:extLst>
      <p:ext uri="{BB962C8B-B14F-4D97-AF65-F5344CB8AC3E}">
        <p14:creationId xmlns:p14="http://schemas.microsoft.com/office/powerpoint/2010/main" val="1547462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3"/>
          <p:cNvSpPr/>
          <p:nvPr/>
        </p:nvSpPr>
        <p:spPr>
          <a:xfrm>
            <a:off x="9358313" y="6142180"/>
            <a:ext cx="2700337" cy="543197"/>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125" name="Google Shape;125;p3"/>
          <p:cNvSpPr txBox="1">
            <a:spLocks noGrp="1"/>
          </p:cNvSpPr>
          <p:nvPr>
            <p:ph type="title"/>
          </p:nvPr>
        </p:nvSpPr>
        <p:spPr>
          <a:xfrm>
            <a:off x="2770188" y="535999"/>
            <a:ext cx="8915400" cy="1151075"/>
          </a:xfrm>
          <a:prstGeom prst="rect">
            <a:avLst/>
          </a:prstGeom>
          <a:noFill/>
          <a:ln>
            <a:noFill/>
          </a:ln>
        </p:spPr>
        <p:txBody>
          <a:bodyPr spcFirstLastPara="1" wrap="square" lIns="91425" tIns="45700" rIns="91425" bIns="45700" anchor="b" anchorCtr="0">
            <a:normAutofit fontScale="90000"/>
          </a:bodyPr>
          <a:lstStyle/>
          <a:p>
            <a:pPr algn="ctr">
              <a:buClr>
                <a:srgbClr val="005191"/>
              </a:buClr>
            </a:pPr>
            <a:r>
              <a:rPr lang="en-US" dirty="0"/>
              <a:t/>
            </a:r>
            <a:br>
              <a:rPr lang="en-US" dirty="0"/>
            </a:br>
            <a:r>
              <a:rPr lang="en-US" dirty="0"/>
              <a:t/>
            </a:r>
            <a:br>
              <a:rPr lang="en-US" dirty="0"/>
            </a:br>
            <a:r>
              <a:rPr lang="en-US" dirty="0"/>
              <a:t>Advocacy Opportunity</a:t>
            </a:r>
            <a:endParaRPr dirty="0">
              <a:solidFill>
                <a:srgbClr val="005191"/>
              </a:solidFill>
            </a:endParaRPr>
          </a:p>
        </p:txBody>
      </p:sp>
      <p:pic>
        <p:nvPicPr>
          <p:cNvPr id="126" name="Google Shape;126;p3"/>
          <p:cNvPicPr preferRelativeResize="0"/>
          <p:nvPr/>
        </p:nvPicPr>
        <p:blipFill rotWithShape="1">
          <a:blip r:embed="rId3">
            <a:alphaModFix/>
          </a:blip>
          <a:srcRect/>
          <a:stretch/>
        </p:blipFill>
        <p:spPr>
          <a:xfrm>
            <a:off x="205827" y="228340"/>
            <a:ext cx="2564361" cy="1401659"/>
          </a:xfrm>
          <a:prstGeom prst="rect">
            <a:avLst/>
          </a:prstGeom>
          <a:noFill/>
          <a:ln>
            <a:noFill/>
          </a:ln>
        </p:spPr>
      </p:pic>
      <p:sp>
        <p:nvSpPr>
          <p:cNvPr id="4" name="Text Placeholder 3"/>
          <p:cNvSpPr>
            <a:spLocks noGrp="1"/>
          </p:cNvSpPr>
          <p:nvPr>
            <p:ph type="body" idx="1"/>
          </p:nvPr>
        </p:nvSpPr>
        <p:spPr>
          <a:xfrm>
            <a:off x="557106" y="2087395"/>
            <a:ext cx="10888133" cy="4357650"/>
          </a:xfrm>
        </p:spPr>
        <p:txBody>
          <a:bodyPr>
            <a:normAutofit lnSpcReduction="10000"/>
          </a:bodyPr>
          <a:lstStyle/>
          <a:p>
            <a:pPr marL="114300" indent="0">
              <a:buNone/>
            </a:pPr>
            <a:r>
              <a:rPr lang="en-US" sz="1900" b="1" dirty="0">
                <a:solidFill>
                  <a:schemeClr val="accent2">
                    <a:lumMod val="50000"/>
                  </a:schemeClr>
                </a:solidFill>
              </a:rPr>
              <a:t>Contact info for the TWC:</a:t>
            </a:r>
          </a:p>
          <a:p>
            <a:pPr marL="114300" indent="0">
              <a:buNone/>
            </a:pPr>
            <a:r>
              <a:rPr lang="en-US" sz="1900" dirty="0"/>
              <a:t>Commissioner Alvarez, Daniel, and Demerson</a:t>
            </a:r>
          </a:p>
          <a:p>
            <a:pPr marL="114300" indent="0">
              <a:buNone/>
            </a:pPr>
            <a:r>
              <a:rPr lang="en-US" sz="1900" dirty="0"/>
              <a:t>Texas Workforce Commission - 101 E. 15th Street - Austin, TX  78778</a:t>
            </a:r>
          </a:p>
          <a:p>
            <a:pPr marL="114300" indent="0">
              <a:buNone/>
            </a:pPr>
            <a:r>
              <a:rPr lang="en-US" sz="1900" dirty="0">
                <a:hlinkClick r:id="rId4"/>
              </a:rPr>
              <a:t>julian.alvarez@twc.state.tx.us</a:t>
            </a:r>
            <a:r>
              <a:rPr lang="en-US" sz="1900" dirty="0"/>
              <a:t> |    </a:t>
            </a:r>
            <a:r>
              <a:rPr lang="en-US" sz="1900" dirty="0">
                <a:hlinkClick r:id="rId5"/>
              </a:rPr>
              <a:t>aaron.demerson@twc.state.tx.us</a:t>
            </a:r>
            <a:r>
              <a:rPr lang="en-US" sz="1900" dirty="0"/>
              <a:t>   | </a:t>
            </a:r>
            <a:r>
              <a:rPr lang="en-US" sz="1900" dirty="0">
                <a:hlinkClick r:id="rId6"/>
              </a:rPr>
              <a:t>bryan.daniel@twc.state.tx.us</a:t>
            </a:r>
            <a:endParaRPr lang="en-US" sz="1900" b="1" dirty="0">
              <a:solidFill>
                <a:schemeClr val="accent2">
                  <a:lumMod val="50000"/>
                </a:schemeClr>
              </a:solidFill>
            </a:endParaRPr>
          </a:p>
          <a:p>
            <a:pPr marL="114300" indent="0">
              <a:buNone/>
            </a:pPr>
            <a:r>
              <a:rPr lang="en-US" sz="1900" b="1" dirty="0">
                <a:solidFill>
                  <a:schemeClr val="accent2">
                    <a:lumMod val="50000"/>
                  </a:schemeClr>
                </a:solidFill>
              </a:rPr>
              <a:t>Script:</a:t>
            </a:r>
          </a:p>
          <a:p>
            <a:pPr marL="114300" indent="0">
              <a:buNone/>
            </a:pPr>
            <a:r>
              <a:rPr lang="en-US" sz="1900" b="1" dirty="0">
                <a:solidFill>
                  <a:schemeClr val="bg2">
                    <a:lumMod val="50000"/>
                  </a:schemeClr>
                </a:solidFill>
              </a:rPr>
              <a:t>Introduction </a:t>
            </a:r>
            <a:r>
              <a:rPr lang="en-US" sz="1900" dirty="0">
                <a:solidFill>
                  <a:schemeClr val="bg2">
                    <a:lumMod val="50000"/>
                  </a:schemeClr>
                </a:solidFill>
              </a:rPr>
              <a:t>– Who you are and why this is important to you.</a:t>
            </a:r>
          </a:p>
          <a:p>
            <a:pPr marL="114300" indent="0">
              <a:buNone/>
            </a:pPr>
            <a:r>
              <a:rPr lang="en-US" sz="1900" b="1" dirty="0"/>
              <a:t>The ask </a:t>
            </a:r>
            <a:r>
              <a:rPr lang="en-US" sz="1900" dirty="0"/>
              <a:t>- Extend child care subsidy funding for Essential Workers until the end of the year. Prioritizing families that will be placed on the bottom of the 2,000 child-long child care subsidy waiting list if they lose their subsidy from TWC. </a:t>
            </a:r>
          </a:p>
          <a:p>
            <a:pPr marL="114300" indent="0">
              <a:buNone/>
            </a:pPr>
            <a:r>
              <a:rPr lang="en-US" sz="1900" b="1" dirty="0"/>
              <a:t>Make the case </a:t>
            </a:r>
            <a:r>
              <a:rPr lang="en-US" sz="1900" dirty="0"/>
              <a:t>– In Travis County along, over the next three months, 450 children will lose their coverage.</a:t>
            </a:r>
          </a:p>
          <a:p>
            <a:pPr marL="114300" indent="0">
              <a:buNone/>
            </a:pPr>
            <a:r>
              <a:rPr lang="en-US" sz="1900" b="1" dirty="0"/>
              <a:t>Wrap Up </a:t>
            </a:r>
            <a:r>
              <a:rPr lang="en-US" sz="1900" dirty="0"/>
              <a:t>– Thank you, restate the ask and request a response</a:t>
            </a:r>
          </a:p>
          <a:p>
            <a:pPr lvl="0"/>
            <a:endParaRPr lang="en-US" dirty="0"/>
          </a:p>
          <a:p>
            <a:pPr marL="114300" indent="0">
              <a:buNone/>
            </a:pPr>
            <a:endParaRPr lang="en-US" dirty="0"/>
          </a:p>
        </p:txBody>
      </p:sp>
    </p:spTree>
    <p:extLst>
      <p:ext uri="{BB962C8B-B14F-4D97-AF65-F5344CB8AC3E}">
        <p14:creationId xmlns:p14="http://schemas.microsoft.com/office/powerpoint/2010/main" val="885380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3"/>
          <p:cNvSpPr/>
          <p:nvPr/>
        </p:nvSpPr>
        <p:spPr>
          <a:xfrm>
            <a:off x="9358313" y="6142180"/>
            <a:ext cx="2700337" cy="543197"/>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125" name="Google Shape;125;p3"/>
          <p:cNvSpPr txBox="1">
            <a:spLocks noGrp="1"/>
          </p:cNvSpPr>
          <p:nvPr>
            <p:ph type="title"/>
          </p:nvPr>
        </p:nvSpPr>
        <p:spPr>
          <a:xfrm>
            <a:off x="2770188" y="535999"/>
            <a:ext cx="8915400" cy="1151075"/>
          </a:xfrm>
          <a:prstGeom prst="rect">
            <a:avLst/>
          </a:prstGeom>
          <a:noFill/>
          <a:ln>
            <a:noFill/>
          </a:ln>
        </p:spPr>
        <p:txBody>
          <a:bodyPr spcFirstLastPara="1" wrap="square" lIns="91425" tIns="45700" rIns="91425" bIns="45700" anchor="b" anchorCtr="0">
            <a:normAutofit fontScale="90000"/>
          </a:bodyPr>
          <a:lstStyle/>
          <a:p>
            <a:pPr algn="ctr">
              <a:buClr>
                <a:srgbClr val="005191"/>
              </a:buClr>
            </a:pPr>
            <a:r>
              <a:rPr lang="en-US" dirty="0"/>
              <a:t/>
            </a:r>
            <a:br>
              <a:rPr lang="en-US" dirty="0"/>
            </a:br>
            <a:r>
              <a:rPr lang="en-US" dirty="0"/>
              <a:t/>
            </a:r>
            <a:br>
              <a:rPr lang="en-US" dirty="0"/>
            </a:br>
            <a:r>
              <a:rPr lang="en-US" dirty="0"/>
              <a:t>Federal Advocacy </a:t>
            </a:r>
            <a:endParaRPr dirty="0">
              <a:solidFill>
                <a:srgbClr val="005191"/>
              </a:solidFill>
            </a:endParaRPr>
          </a:p>
        </p:txBody>
      </p:sp>
      <p:pic>
        <p:nvPicPr>
          <p:cNvPr id="126" name="Google Shape;126;p3"/>
          <p:cNvPicPr preferRelativeResize="0"/>
          <p:nvPr/>
        </p:nvPicPr>
        <p:blipFill rotWithShape="1">
          <a:blip r:embed="rId3">
            <a:alphaModFix/>
          </a:blip>
          <a:srcRect/>
          <a:stretch/>
        </p:blipFill>
        <p:spPr>
          <a:xfrm>
            <a:off x="205827" y="228340"/>
            <a:ext cx="2564361" cy="1401659"/>
          </a:xfrm>
          <a:prstGeom prst="rect">
            <a:avLst/>
          </a:prstGeom>
          <a:noFill/>
          <a:ln>
            <a:noFill/>
          </a:ln>
        </p:spPr>
      </p:pic>
      <p:sp>
        <p:nvSpPr>
          <p:cNvPr id="4" name="Text Placeholder 3"/>
          <p:cNvSpPr>
            <a:spLocks noGrp="1"/>
          </p:cNvSpPr>
          <p:nvPr>
            <p:ph type="body" idx="1"/>
          </p:nvPr>
        </p:nvSpPr>
        <p:spPr>
          <a:xfrm>
            <a:off x="557106" y="2087395"/>
            <a:ext cx="10888133" cy="4054785"/>
          </a:xfrm>
        </p:spPr>
        <p:txBody>
          <a:bodyPr>
            <a:normAutofit/>
          </a:bodyPr>
          <a:lstStyle/>
          <a:p>
            <a:pPr marL="114300" indent="0">
              <a:buNone/>
            </a:pPr>
            <a:r>
              <a:rPr lang="en-US" b="1" dirty="0">
                <a:solidFill>
                  <a:schemeClr val="accent2">
                    <a:lumMod val="50000"/>
                  </a:schemeClr>
                </a:solidFill>
              </a:rPr>
              <a:t>Federal Government:</a:t>
            </a:r>
            <a:endParaRPr lang="en-US" dirty="0">
              <a:solidFill>
                <a:schemeClr val="accent2">
                  <a:lumMod val="50000"/>
                </a:schemeClr>
              </a:solidFill>
            </a:endParaRPr>
          </a:p>
          <a:p>
            <a:pPr lvl="0"/>
            <a:r>
              <a:rPr lang="en-US" sz="2400" dirty="0"/>
              <a:t>There is bipartisan support for child care stabilization funds, but Senators on both sides of the aisle need to prioritize this.</a:t>
            </a:r>
          </a:p>
          <a:p>
            <a:r>
              <a:rPr lang="en-US" sz="2400" dirty="0"/>
              <a:t>Democrats have proposed a $50 billion stabilization fund for relief and recovery. Republicans introduced a resolution calling for $25 billion for child care stabilization. </a:t>
            </a:r>
          </a:p>
          <a:p>
            <a:r>
              <a:rPr lang="en-US" sz="2400" dirty="0"/>
              <a:t>One concern raised is that, like Texas, other states haven’t spent all of the CARES funding allocated for child care, so Congress is hesitant to authorize additional funding. </a:t>
            </a:r>
          </a:p>
          <a:p>
            <a:endParaRPr lang="en-US" dirty="0"/>
          </a:p>
        </p:txBody>
      </p:sp>
    </p:spTree>
    <p:extLst>
      <p:ext uri="{BB962C8B-B14F-4D97-AF65-F5344CB8AC3E}">
        <p14:creationId xmlns:p14="http://schemas.microsoft.com/office/powerpoint/2010/main" val="2888483418"/>
      </p:ext>
    </p:extLst>
  </p:cSld>
  <p:clrMapOvr>
    <a:masterClrMapping/>
  </p:clrMapOvr>
</p:sld>
</file>

<file path=ppt/theme/theme1.xml><?xml version="1.0" encoding="utf-8"?>
<a:theme xmlns:a="http://schemas.openxmlformats.org/drawingml/2006/main" name="Office Theme">
  <a:themeElements>
    <a:clrScheme name="Custom 130">
      <a:dk1>
        <a:srgbClr val="000000"/>
      </a:dk1>
      <a:lt1>
        <a:srgbClr val="FFFFFF"/>
      </a:lt1>
      <a:dk2>
        <a:srgbClr val="929498"/>
      </a:dk2>
      <a:lt2>
        <a:srgbClr val="E7E6E6"/>
      </a:lt2>
      <a:accent1>
        <a:srgbClr val="004E95"/>
      </a:accent1>
      <a:accent2>
        <a:srgbClr val="649BD3"/>
      </a:accent2>
      <a:accent3>
        <a:srgbClr val="EE4638"/>
      </a:accent3>
      <a:accent4>
        <a:srgbClr val="FBB43E"/>
      </a:accent4>
      <a:accent5>
        <a:srgbClr val="515151"/>
      </a:accent5>
      <a:accent6>
        <a:srgbClr val="EA7200"/>
      </a:accent6>
      <a:hlink>
        <a:srgbClr val="004E95"/>
      </a:hlink>
      <a:folHlink>
        <a:srgbClr val="EE463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1486</TotalTime>
  <Words>1375</Words>
  <Application>Microsoft Office PowerPoint</Application>
  <PresentationFormat>Widescreen</PresentationFormat>
  <Paragraphs>107</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Introductions</vt:lpstr>
      <vt:lpstr>Overview</vt:lpstr>
      <vt:lpstr>Impact of COVID-19 on Child Care </vt:lpstr>
      <vt:lpstr>The Call to Action</vt:lpstr>
      <vt:lpstr>What can we do about it?</vt:lpstr>
      <vt:lpstr>How to be Effective</vt:lpstr>
      <vt:lpstr>  State Advocacy Opportunity</vt:lpstr>
      <vt:lpstr>  Advocacy Opportunity</vt:lpstr>
      <vt:lpstr>  Federal Advocacy </vt:lpstr>
      <vt:lpstr>  Advocacy Opportunity - Email</vt:lpstr>
      <vt:lpstr>  Advocacy Opportunity - Call</vt:lpstr>
      <vt:lpstr>  Advocacy Opportunity – Twitter</vt:lpstr>
      <vt:lpstr>  Want To Do More?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Alison Bentley</dc:creator>
  <cp:lastModifiedBy>Bethany Offer</cp:lastModifiedBy>
  <cp:revision>69</cp:revision>
  <dcterms:created xsi:type="dcterms:W3CDTF">2017-03-22T19:41:19Z</dcterms:created>
  <dcterms:modified xsi:type="dcterms:W3CDTF">2020-07-28T20:43:34Z</dcterms:modified>
</cp:coreProperties>
</file>